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customXml/itemProps6.xml" ContentType="application/vnd.openxmlformats-officedocument.customXmlPropertie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Default Extension="jpeg" ContentType="image/jpeg"/>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tags/tag51.xml" ContentType="application/vnd.openxmlformats-officedocument.presentationml.tags+xml"/>
  <Override PartName="/customXml/itemProps5.xml" ContentType="application/vnd.openxmlformats-officedocument.customXmlPropertie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7"/>
  </p:sldMasterIdLst>
  <p:sldIdLst>
    <p:sldId id="257" r:id="rId8"/>
    <p:sldId id="256" r:id="rId9"/>
    <p:sldId id="258" r:id="rId10"/>
    <p:sldId id="261" r:id="rId11"/>
    <p:sldId id="263" r:id="rId12"/>
    <p:sldId id="265" r:id="rId13"/>
    <p:sldId id="266" r:id="rId14"/>
    <p:sldId id="267" r:id="rId15"/>
    <p:sldId id="268" r:id="rId16"/>
    <p:sldId id="269" r:id="rId17"/>
    <p:sldId id="270" r:id="rId18"/>
    <p:sldId id="271" r:id="rId19"/>
    <p:sldId id="276" r:id="rId20"/>
    <p:sldId id="277" r:id="rId21"/>
    <p:sldId id="272" r:id="rId22"/>
    <p:sldId id="273" r:id="rId23"/>
    <p:sldId id="274" r:id="rId24"/>
    <p:sldId id="275"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6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2.xml"/><Relationship Id="rId7" Type="http://schemas.openxmlformats.org/officeDocument/2006/relationships/image" Target="../media/image1.png"/><Relationship Id="rId2" Type="http://schemas.openxmlformats.org/officeDocument/2006/relationships/tags" Target="../tags/tag1.xml"/><Relationship Id="rId1" Type="http://schemas.openxmlformats.org/officeDocument/2006/relationships/customXml" Target="../../customXml/item6.xml"/><Relationship Id="rId6" Type="http://schemas.openxmlformats.org/officeDocument/2006/relationships/slideMaster" Target="../slideMasters/slideMaster1.xml"/><Relationship Id="rId5" Type="http://schemas.openxmlformats.org/officeDocument/2006/relationships/tags" Target="../tags/tag4.xml"/><Relationship Id="rId4" Type="http://schemas.openxmlformats.org/officeDocument/2006/relationships/tags" Target="../tags/tag3.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6.xml"/><Relationship Id="rId7" Type="http://schemas.openxmlformats.org/officeDocument/2006/relationships/image" Target="../media/image1.png"/><Relationship Id="rId2" Type="http://schemas.openxmlformats.org/officeDocument/2006/relationships/tags" Target="../tags/tag5.xml"/><Relationship Id="rId1" Type="http://schemas.openxmlformats.org/officeDocument/2006/relationships/customXml" Target="../../customXml/item5.xml"/><Relationship Id="rId6" Type="http://schemas.openxmlformats.org/officeDocument/2006/relationships/slideMaster" Target="../slideMasters/slideMaster1.xml"/><Relationship Id="rId5" Type="http://schemas.openxmlformats.org/officeDocument/2006/relationships/tags" Target="../tags/tag8.xml"/><Relationship Id="rId4" Type="http://schemas.openxmlformats.org/officeDocument/2006/relationships/tags" Target="../tags/tag7.xml"/></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0.xml"/><Relationship Id="rId7" Type="http://schemas.openxmlformats.org/officeDocument/2006/relationships/image" Target="../media/image1.png"/><Relationship Id="rId2" Type="http://schemas.openxmlformats.org/officeDocument/2006/relationships/tags" Target="../tags/tag9.xml"/><Relationship Id="rId1" Type="http://schemas.openxmlformats.org/officeDocument/2006/relationships/customXml" Target="../../customXml/item3.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4.xml"/><Relationship Id="rId7" Type="http://schemas.openxmlformats.org/officeDocument/2006/relationships/image" Target="../media/image1.png"/><Relationship Id="rId2" Type="http://schemas.openxmlformats.org/officeDocument/2006/relationships/tags" Target="../tags/tag13.xml"/><Relationship Id="rId1" Type="http://schemas.openxmlformats.org/officeDocument/2006/relationships/customXml" Target="../../customXml/item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8.xml"/><Relationship Id="rId7" Type="http://schemas.openxmlformats.org/officeDocument/2006/relationships/image" Target="../media/image1.png"/><Relationship Id="rId2" Type="http://schemas.openxmlformats.org/officeDocument/2006/relationships/tags" Target="../tags/tag17.xml"/><Relationship Id="rId1" Type="http://schemas.openxmlformats.org/officeDocument/2006/relationships/customXml" Target="../../customXml/item1.xml"/><Relationship Id="rId6" Type="http://schemas.openxmlformats.org/officeDocument/2006/relationships/slideMaster" Target="../slideMasters/slideMaster1.xml"/><Relationship Id="rId5" Type="http://schemas.openxmlformats.org/officeDocument/2006/relationships/tags" Target="../tags/tag20.xml"/><Relationship Id="rId4" Type="http://schemas.openxmlformats.org/officeDocument/2006/relationships/tags" Target="../tags/tag19.xml"/></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22.xml"/><Relationship Id="rId7" Type="http://schemas.openxmlformats.org/officeDocument/2006/relationships/image" Target="../media/image1.png"/><Relationship Id="rId2" Type="http://schemas.openxmlformats.org/officeDocument/2006/relationships/tags" Target="../tags/tag21.xml"/><Relationship Id="rId1" Type="http://schemas.openxmlformats.org/officeDocument/2006/relationships/customXml" Target="../../customXml/item4.xml"/><Relationship Id="rId6" Type="http://schemas.openxmlformats.org/officeDocument/2006/relationships/slideMaster" Target="../slideMasters/slideMaster1.xml"/><Relationship Id="rId5" Type="http://schemas.openxmlformats.org/officeDocument/2006/relationships/tags" Target="../tags/tag24.xml"/><Relationship Id="rId4" Type="http://schemas.openxmlformats.org/officeDocument/2006/relationships/tags" Target="../tags/tag2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108578-DCFB-4FAA-BC5F-DA570314B91B}"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E48FC-F9D9-4E85-97B9-9E8134F934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08578-DCFB-4FAA-BC5F-DA570314B91B}"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E48FC-F9D9-4E85-97B9-9E8134F934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08578-DCFB-4FAA-BC5F-DA570314B91B}"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E48FC-F9D9-4E85-97B9-9E8134F9343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Mouse Mischief 1 - 2 Choices Left">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155448" y="116586"/>
            <a:ext cx="8833104" cy="759180"/>
          </a:xfrm>
        </p:spPr>
        <p:txBody>
          <a:bodyPr vert="horz" wrap="square" anchor="ctr" anchorCtr="1">
            <a:normAutofit/>
          </a:bodyPr>
          <a:lstStyle>
            <a:lvl1pPr algn="ctr" defTabSz="914400" rtl="0" eaLnBrk="1" latinLnBrk="0" hangingPunct="1">
              <a:spcBef>
                <a:spcPct val="20000"/>
              </a:spcBef>
              <a:buFont typeface="Arial" pitchFamily="34" charset="0"/>
              <a:buNone/>
              <a:defRPr/>
            </a:lvl1pPr>
            <a:lvl2pPr algn="ctr" defTabSz="914400" rtl="0" eaLnBrk="1" latinLnBrk="0" hangingPunct="1">
              <a:spcBef>
                <a:spcPct val="20000"/>
              </a:spcBef>
              <a:buFont typeface="Arial" pitchFamily="34" charset="0"/>
              <a:buNone/>
              <a:defRPr/>
            </a:lvl2pPr>
            <a:lvl3pPr algn="ctr" defTabSz="914400" rtl="0" eaLnBrk="1" latinLnBrk="0" hangingPunct="1">
              <a:spcBef>
                <a:spcPct val="20000"/>
              </a:spcBef>
              <a:buFont typeface="Arial" pitchFamily="34" charset="0"/>
              <a:buNone/>
              <a:defRPr/>
            </a:lvl3pPr>
            <a:lvl4pPr algn="ctr" defTabSz="914400" rtl="0" eaLnBrk="1" latinLnBrk="0" hangingPunct="1">
              <a:spcBef>
                <a:spcPct val="20000"/>
              </a:spcBef>
              <a:buFont typeface="Arial" pitchFamily="34" charset="0"/>
              <a:buNone/>
              <a:defRPr/>
            </a:lvl4pPr>
            <a:lvl5pPr algn="ctr" defTabSz="914400" rtl="0" eaLnBrk="1" latinLnBrk="0" hangingPunct="1">
              <a:spcBef>
                <a:spcPct val="20000"/>
              </a:spcBef>
              <a:buFont typeface="Arial" pitchFamily="34" charse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6"/>
          <p:cNvSpPr>
            <a:spLocks noGrp="1"/>
          </p:cNvSpPr>
          <p:nvPr>
            <p:ph sz="quarter" idx="11"/>
            <p:custDataLst>
              <p:tags r:id="rId2"/>
            </p:custDataLst>
          </p:nvPr>
        </p:nvSpPr>
        <p:spPr>
          <a:xfrm>
            <a:off x="1371600" y="1901723"/>
            <a:ext cx="7388352" cy="1522476"/>
          </a:xfrm>
          <a:prstGeom prst="rect">
            <a:avLst/>
          </a:prstGeom>
        </p:spPr>
        <p:txBody>
          <a:bodyPr vert="horz" wrap="square" lIns="90876" tIns="43390" rIns="90876" bIns="43390" anchor="ctr">
            <a:normAutofit/>
          </a:bodyPr>
          <a:lstStyle>
            <a:lvl1pPr algn="l" defTabSz="914400" rtl="0" eaLnBrk="1" latinLnBrk="0" hangingPunct="1">
              <a:spcBef>
                <a:spcPct val="20000"/>
              </a:spcBef>
              <a:buFont typeface="Arial" pitchFamily="34" charset="0"/>
              <a:buNone/>
              <a:defRPr sz="3200"/>
            </a:lvl1pPr>
            <a:lvl2pPr algn="l" defTabSz="914400" rtl="0" eaLnBrk="1" latinLnBrk="0" hangingPunct="1">
              <a:spcBef>
                <a:spcPct val="20000"/>
              </a:spcBef>
              <a:buFont typeface="Arial" pitchFamily="34" charset="0"/>
              <a:buNone/>
              <a:defRPr sz="3200"/>
            </a:lvl2pPr>
            <a:lvl3pPr algn="l" defTabSz="914400" rtl="0" eaLnBrk="1" latinLnBrk="0" hangingPunct="1">
              <a:spcBef>
                <a:spcPct val="20000"/>
              </a:spcBef>
              <a:buFont typeface="Arial" pitchFamily="34" charset="0"/>
              <a:buNone/>
              <a:defRPr sz="3200"/>
            </a:lvl3pPr>
            <a:lvl4pPr algn="l" defTabSz="914400" rtl="0" eaLnBrk="1" latinLnBrk="0" hangingPunct="1">
              <a:spcBef>
                <a:spcPct val="20000"/>
              </a:spcBef>
              <a:buFont typeface="Arial" pitchFamily="34" charset="0"/>
              <a:buNone/>
              <a:defRPr sz="3200"/>
            </a:lvl4pPr>
            <a:lvl5pPr algn="l" defTabSz="914400" rtl="0" eaLnBrk="1" latinLnBrk="0" hangingPunct="1">
              <a:spcBef>
                <a:spcPct val="20000"/>
              </a:spcBef>
              <a:buFont typeface="Arial" pitchFamily="34" charset="0"/>
              <a:buNone/>
              <a:defRPr sz="3200"/>
            </a:lvl5pPr>
          </a:lstStyle>
          <a:p>
            <a:pPr lvl="0"/>
            <a:r>
              <a:rPr lang="en-US" smtClean="0"/>
              <a:t>Click to edit Master text styles</a:t>
            </a:r>
          </a:p>
          <a:p>
            <a:pPr lvl="1"/>
            <a:endParaRPr lang="en-US"/>
          </a:p>
        </p:txBody>
      </p:sp>
      <p:sp>
        <p:nvSpPr>
          <p:cNvPr id="8" name="Content Placeholder 7"/>
          <p:cNvSpPr>
            <a:spLocks noGrp="1"/>
          </p:cNvSpPr>
          <p:nvPr>
            <p:ph sz="quarter" idx="12"/>
            <p:custDataLst>
              <p:tags r:id="rId3"/>
            </p:custDataLst>
          </p:nvPr>
        </p:nvSpPr>
        <p:spPr>
          <a:xfrm>
            <a:off x="1371600" y="3540785"/>
            <a:ext cx="7388352" cy="1522476"/>
          </a:xfrm>
          <a:prstGeom prst="rect">
            <a:avLst/>
          </a:prstGeom>
        </p:spPr>
        <p:txBody>
          <a:bodyPr vert="horz" wrap="square" lIns="90876" tIns="43390" rIns="90876" bIns="43390" anchor="ctr">
            <a:normAutofit/>
          </a:bodyPr>
          <a:lstStyle>
            <a:lvl1pPr algn="l" defTabSz="914400" rtl="0" eaLnBrk="1" latinLnBrk="0" hangingPunct="1">
              <a:spcBef>
                <a:spcPct val="20000"/>
              </a:spcBef>
              <a:buFont typeface="Arial" pitchFamily="34" charset="0"/>
              <a:buNone/>
              <a:defRPr sz="3200"/>
            </a:lvl1pPr>
            <a:lvl2pPr algn="l" defTabSz="914400" rtl="0" eaLnBrk="1" latinLnBrk="0" hangingPunct="1">
              <a:spcBef>
                <a:spcPct val="20000"/>
              </a:spcBef>
              <a:buFont typeface="Arial" pitchFamily="34" charset="0"/>
              <a:buNone/>
              <a:defRPr sz="3200"/>
            </a:lvl2pPr>
            <a:lvl3pPr algn="l" defTabSz="914400" rtl="0" eaLnBrk="1" latinLnBrk="0" hangingPunct="1">
              <a:spcBef>
                <a:spcPct val="20000"/>
              </a:spcBef>
              <a:buFont typeface="Arial" pitchFamily="34" charset="0"/>
              <a:buNone/>
              <a:defRPr sz="3200"/>
            </a:lvl3pPr>
            <a:lvl4pPr algn="l" defTabSz="914400" rtl="0" eaLnBrk="1" latinLnBrk="0" hangingPunct="1">
              <a:spcBef>
                <a:spcPct val="20000"/>
              </a:spcBef>
              <a:buFont typeface="Arial" pitchFamily="34" charset="0"/>
              <a:buNone/>
              <a:defRPr sz="3200"/>
            </a:lvl4pPr>
            <a:lvl5pPr algn="l" defTabSz="914400" rtl="0" eaLnBrk="1" latinLnBrk="0" hangingPunct="1">
              <a:spcBef>
                <a:spcPct val="20000"/>
              </a:spcBef>
              <a:buFont typeface="Arial" pitchFamily="34" charset="0"/>
              <a:buNone/>
              <a:defRPr sz="3200"/>
            </a:lvl5pPr>
          </a:lstStyle>
          <a:p>
            <a:pPr lvl="0"/>
            <a:r>
              <a:rPr lang="en-US" smtClean="0"/>
              <a:t>Click to edit Master text styles</a:t>
            </a:r>
          </a:p>
          <a:p>
            <a:pPr lvl="1"/>
            <a:endParaRPr lang="en-US"/>
          </a:p>
        </p:txBody>
      </p:sp>
      <p:pic>
        <p:nvPicPr>
          <p:cNvPr id="9" name="Picture 8" descr="Answer1.png"/>
          <p:cNvPicPr>
            <a:picLocks/>
          </p:cNvPicPr>
          <p:nvPr userDrawn="1">
            <p:custDataLst>
              <p:tags r:id="rId4"/>
            </p:custDataLst>
          </p:nvPr>
        </p:nvPicPr>
        <p:blipFill>
          <a:blip r:embed="rId7"/>
          <a:stretch>
            <a:fillRect/>
          </a:stretch>
        </p:blipFill>
        <p:spPr>
          <a:xfrm>
            <a:off x="155448" y="2234336"/>
            <a:ext cx="857250" cy="857250"/>
          </a:xfrm>
          <a:prstGeom prst="rect">
            <a:avLst/>
          </a:prstGeom>
        </p:spPr>
      </p:pic>
      <p:pic>
        <p:nvPicPr>
          <p:cNvPr id="10" name="Picture 9" descr="Answer2.png"/>
          <p:cNvPicPr>
            <a:picLocks/>
          </p:cNvPicPr>
          <p:nvPr userDrawn="1">
            <p:custDataLst>
              <p:tags r:id="rId5"/>
            </p:custDataLst>
          </p:nvPr>
        </p:nvPicPr>
        <p:blipFill>
          <a:blip r:embed="rId8"/>
          <a:stretch>
            <a:fillRect/>
          </a:stretch>
        </p:blipFill>
        <p:spPr>
          <a:xfrm>
            <a:off x="155448" y="3873398"/>
            <a:ext cx="857250" cy="857250"/>
          </a:xfrm>
          <a:prstGeom prst="rect">
            <a:avLst/>
          </a:prstGeom>
        </p:spPr>
      </p:pic>
    </p:spTree>
    <p:custDataLst>
      <p:custData r:id="rId1"/>
    </p:custData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Mouse Mischief 3 - 2 Choices Left">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155448" y="116586"/>
            <a:ext cx="8833104" cy="759180"/>
          </a:xfrm>
        </p:spPr>
        <p:txBody>
          <a:bodyPr vert="horz" wrap="square" anchor="ctr" anchorCtr="1">
            <a:normAutofit/>
          </a:bodyPr>
          <a:lstStyle>
            <a:lvl1pPr algn="ctr" rtl="0" eaLnBrk="1" latinLnBrk="0" hangingPunct="1">
              <a:spcBef>
                <a:spcPct val="20000"/>
              </a:spcBef>
              <a:buFont typeface="Wingdings 2"/>
              <a:buNone/>
              <a:defRPr/>
            </a:lvl1pPr>
            <a:lvl2pPr algn="ctr" rtl="0" eaLnBrk="1" latinLnBrk="0" hangingPunct="1">
              <a:spcBef>
                <a:spcPct val="20000"/>
              </a:spcBef>
              <a:buFont typeface="Wingdings 2"/>
              <a:buNone/>
              <a:defRPr/>
            </a:lvl2pPr>
            <a:lvl3pPr algn="ctr" rtl="0" eaLnBrk="1" latinLnBrk="0" hangingPunct="1">
              <a:spcBef>
                <a:spcPct val="20000"/>
              </a:spcBef>
              <a:buFont typeface="Wingdings 2"/>
              <a:buNone/>
              <a:defRPr/>
            </a:lvl3pPr>
            <a:lvl4pPr algn="ctr" rtl="0" eaLnBrk="1" latinLnBrk="0" hangingPunct="1">
              <a:spcBef>
                <a:spcPct val="20000"/>
              </a:spcBef>
              <a:buFont typeface="Wingdings 2"/>
              <a:buNone/>
              <a:defRPr/>
            </a:lvl4pPr>
            <a:lvl5pPr algn="ctr" rtl="0" eaLnBrk="1" latinLnBrk="0" hangingPunct="1">
              <a:spcBef>
                <a:spcPct val="20000"/>
              </a:spcBef>
              <a:buFont typeface="Wingdings 2"/>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6"/>
          <p:cNvSpPr>
            <a:spLocks noGrp="1"/>
          </p:cNvSpPr>
          <p:nvPr>
            <p:ph sz="quarter" idx="11"/>
            <p:custDataLst>
              <p:tags r:id="rId2"/>
            </p:custDataLst>
          </p:nvPr>
        </p:nvSpPr>
        <p:spPr>
          <a:xfrm>
            <a:off x="1371600" y="1901723"/>
            <a:ext cx="7388352" cy="1522476"/>
          </a:xfrm>
          <a:prstGeom prst="rect">
            <a:avLst/>
          </a:prstGeom>
        </p:spPr>
        <p:txBody>
          <a:bodyPr vert="horz" wrap="square" lIns="90876" tIns="43390" rIns="90876" bIns="43390" anchor="ctr">
            <a:normAutofit/>
          </a:bodyPr>
          <a:lstStyle>
            <a:lvl1pPr algn="l" rtl="0" eaLnBrk="1" latinLnBrk="0" hangingPunct="1">
              <a:spcBef>
                <a:spcPct val="20000"/>
              </a:spcBef>
              <a:buFont typeface="Wingdings 2"/>
              <a:buNone/>
              <a:defRPr sz="3200"/>
            </a:lvl1pPr>
            <a:lvl2pPr algn="l" rtl="0" eaLnBrk="1" latinLnBrk="0" hangingPunct="1">
              <a:spcBef>
                <a:spcPct val="20000"/>
              </a:spcBef>
              <a:buFont typeface="Wingdings 2"/>
              <a:buNone/>
              <a:defRPr sz="3200"/>
            </a:lvl2pPr>
            <a:lvl3pPr algn="l" rtl="0" eaLnBrk="1" latinLnBrk="0" hangingPunct="1">
              <a:spcBef>
                <a:spcPct val="20000"/>
              </a:spcBef>
              <a:buFont typeface="Wingdings 2"/>
              <a:buNone/>
              <a:defRPr sz="3200"/>
            </a:lvl3pPr>
            <a:lvl4pPr algn="l" rtl="0" eaLnBrk="1" latinLnBrk="0" hangingPunct="1">
              <a:spcBef>
                <a:spcPct val="20000"/>
              </a:spcBef>
              <a:buFont typeface="Wingdings 2"/>
              <a:buNone/>
              <a:defRPr sz="3200"/>
            </a:lvl4pPr>
            <a:lvl5pPr algn="l" rtl="0" eaLnBrk="1" latinLnBrk="0" hangingPunct="1">
              <a:spcBef>
                <a:spcPct val="20000"/>
              </a:spcBef>
              <a:buFont typeface="Wingdings 2"/>
              <a:buNone/>
              <a:defRPr sz="3200"/>
            </a:lvl5pPr>
          </a:lstStyle>
          <a:p>
            <a:pPr lvl="0"/>
            <a:r>
              <a:rPr lang="en-US" smtClean="0"/>
              <a:t>Click to edit Master text styles</a:t>
            </a:r>
          </a:p>
          <a:p>
            <a:pPr lvl="1"/>
            <a:endParaRPr lang="en-US"/>
          </a:p>
        </p:txBody>
      </p:sp>
      <p:sp>
        <p:nvSpPr>
          <p:cNvPr id="8" name="Content Placeholder 7"/>
          <p:cNvSpPr>
            <a:spLocks noGrp="1"/>
          </p:cNvSpPr>
          <p:nvPr>
            <p:ph sz="quarter" idx="12"/>
            <p:custDataLst>
              <p:tags r:id="rId3"/>
            </p:custDataLst>
          </p:nvPr>
        </p:nvSpPr>
        <p:spPr>
          <a:xfrm>
            <a:off x="1371600" y="3540785"/>
            <a:ext cx="7388352" cy="1522476"/>
          </a:xfrm>
          <a:prstGeom prst="rect">
            <a:avLst/>
          </a:prstGeom>
        </p:spPr>
        <p:txBody>
          <a:bodyPr vert="horz" wrap="square" lIns="90876" tIns="43390" rIns="90876" bIns="43390" anchor="ctr">
            <a:normAutofit/>
          </a:bodyPr>
          <a:lstStyle>
            <a:lvl1pPr algn="l" rtl="0" eaLnBrk="1" latinLnBrk="0" hangingPunct="1">
              <a:spcBef>
                <a:spcPct val="20000"/>
              </a:spcBef>
              <a:buFont typeface="Wingdings 2"/>
              <a:buNone/>
              <a:defRPr sz="3200"/>
            </a:lvl1pPr>
            <a:lvl2pPr algn="l" rtl="0" eaLnBrk="1" latinLnBrk="0" hangingPunct="1">
              <a:spcBef>
                <a:spcPct val="20000"/>
              </a:spcBef>
              <a:buFont typeface="Wingdings 2"/>
              <a:buNone/>
              <a:defRPr sz="3200"/>
            </a:lvl2pPr>
            <a:lvl3pPr algn="l" rtl="0" eaLnBrk="1" latinLnBrk="0" hangingPunct="1">
              <a:spcBef>
                <a:spcPct val="20000"/>
              </a:spcBef>
              <a:buFont typeface="Wingdings 2"/>
              <a:buNone/>
              <a:defRPr sz="3200"/>
            </a:lvl3pPr>
            <a:lvl4pPr algn="l" rtl="0" eaLnBrk="1" latinLnBrk="0" hangingPunct="1">
              <a:spcBef>
                <a:spcPct val="20000"/>
              </a:spcBef>
              <a:buFont typeface="Wingdings 2"/>
              <a:buNone/>
              <a:defRPr sz="3200"/>
            </a:lvl4pPr>
            <a:lvl5pPr algn="l" rtl="0" eaLnBrk="1" latinLnBrk="0" hangingPunct="1">
              <a:spcBef>
                <a:spcPct val="20000"/>
              </a:spcBef>
              <a:buFont typeface="Wingdings 2"/>
              <a:buNone/>
              <a:defRPr sz="3200"/>
            </a:lvl5pPr>
          </a:lstStyle>
          <a:p>
            <a:pPr lvl="0"/>
            <a:r>
              <a:rPr lang="en-US" smtClean="0"/>
              <a:t>Click to edit Master text styles</a:t>
            </a:r>
          </a:p>
          <a:p>
            <a:pPr lvl="1"/>
            <a:endParaRPr lang="en-US"/>
          </a:p>
        </p:txBody>
      </p:sp>
      <p:pic>
        <p:nvPicPr>
          <p:cNvPr id="9" name="Picture 8" descr="Answer1.png"/>
          <p:cNvPicPr>
            <a:picLocks/>
          </p:cNvPicPr>
          <p:nvPr userDrawn="1">
            <p:custDataLst>
              <p:tags r:id="rId4"/>
            </p:custDataLst>
          </p:nvPr>
        </p:nvPicPr>
        <p:blipFill>
          <a:blip r:embed="rId7"/>
          <a:stretch>
            <a:fillRect/>
          </a:stretch>
        </p:blipFill>
        <p:spPr>
          <a:xfrm>
            <a:off x="155448" y="2234336"/>
            <a:ext cx="857250" cy="857250"/>
          </a:xfrm>
          <a:prstGeom prst="rect">
            <a:avLst/>
          </a:prstGeom>
        </p:spPr>
      </p:pic>
      <p:pic>
        <p:nvPicPr>
          <p:cNvPr id="10" name="Picture 9" descr="Answer2.png"/>
          <p:cNvPicPr>
            <a:picLocks/>
          </p:cNvPicPr>
          <p:nvPr userDrawn="1">
            <p:custDataLst>
              <p:tags r:id="rId5"/>
            </p:custDataLst>
          </p:nvPr>
        </p:nvPicPr>
        <p:blipFill>
          <a:blip r:embed="rId8"/>
          <a:stretch>
            <a:fillRect/>
          </a:stretch>
        </p:blipFill>
        <p:spPr>
          <a:xfrm>
            <a:off x="155448" y="3873398"/>
            <a:ext cx="857250" cy="857250"/>
          </a:xfrm>
          <a:prstGeom prst="rect">
            <a:avLst/>
          </a:prstGeom>
        </p:spPr>
      </p:pic>
    </p:spTree>
    <p:custDataLst>
      <p:custData r:id="rId1"/>
    </p:custData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Mouse Mischief 2 - 2 Choices Left">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155448" y="116586"/>
            <a:ext cx="8833104" cy="759180"/>
          </a:xfrm>
        </p:spPr>
        <p:txBody>
          <a:bodyPr vert="horz" wrap="square" anchor="ctr" anchorCtr="1">
            <a:normAutofit/>
          </a:bodyPr>
          <a:lstStyle>
            <a:lvl1pPr algn="ctr" rtl="0" eaLnBrk="1" latinLnBrk="0" hangingPunct="1">
              <a:spcBef>
                <a:spcPct val="20000"/>
              </a:spcBef>
              <a:buFont typeface="Wingdings 2"/>
              <a:buNone/>
              <a:defRPr/>
            </a:lvl1pPr>
            <a:lvl2pPr algn="ctr" rtl="0" eaLnBrk="1" latinLnBrk="0" hangingPunct="1">
              <a:spcBef>
                <a:spcPct val="20000"/>
              </a:spcBef>
              <a:buFont typeface="Wingdings 2"/>
              <a:buNone/>
              <a:defRPr/>
            </a:lvl2pPr>
            <a:lvl3pPr algn="ctr" rtl="0" eaLnBrk="1" latinLnBrk="0" hangingPunct="1">
              <a:spcBef>
                <a:spcPct val="20000"/>
              </a:spcBef>
              <a:buFont typeface="Wingdings 2"/>
              <a:buNone/>
              <a:defRPr/>
            </a:lvl3pPr>
            <a:lvl4pPr algn="ctr" rtl="0" eaLnBrk="1" latinLnBrk="0" hangingPunct="1">
              <a:spcBef>
                <a:spcPct val="20000"/>
              </a:spcBef>
              <a:buFont typeface="Wingdings 2"/>
              <a:buNone/>
              <a:defRPr/>
            </a:lvl4pPr>
            <a:lvl5pPr algn="ctr" rtl="0" eaLnBrk="1" latinLnBrk="0" hangingPunct="1">
              <a:spcBef>
                <a:spcPct val="20000"/>
              </a:spcBef>
              <a:buFont typeface="Wingdings 2"/>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6"/>
          <p:cNvSpPr>
            <a:spLocks noGrp="1"/>
          </p:cNvSpPr>
          <p:nvPr>
            <p:ph sz="quarter" idx="11"/>
            <p:custDataLst>
              <p:tags r:id="rId2"/>
            </p:custDataLst>
          </p:nvPr>
        </p:nvSpPr>
        <p:spPr>
          <a:xfrm>
            <a:off x="1371600" y="1901723"/>
            <a:ext cx="7388352" cy="1522476"/>
          </a:xfrm>
          <a:prstGeom prst="rect">
            <a:avLst/>
          </a:prstGeom>
        </p:spPr>
        <p:txBody>
          <a:bodyPr vert="horz" wrap="square" lIns="90876" tIns="43390" rIns="90876" bIns="43390" anchor="ctr">
            <a:normAutofit/>
          </a:bodyPr>
          <a:lstStyle>
            <a:lvl1pPr algn="l" rtl="0" eaLnBrk="1" latinLnBrk="0" hangingPunct="1">
              <a:spcBef>
                <a:spcPct val="20000"/>
              </a:spcBef>
              <a:buFont typeface="Wingdings 2"/>
              <a:buNone/>
              <a:defRPr sz="3200"/>
            </a:lvl1pPr>
            <a:lvl2pPr algn="l" rtl="0" eaLnBrk="1" latinLnBrk="0" hangingPunct="1">
              <a:spcBef>
                <a:spcPct val="20000"/>
              </a:spcBef>
              <a:buFont typeface="Wingdings 2"/>
              <a:buNone/>
              <a:defRPr sz="3200"/>
            </a:lvl2pPr>
            <a:lvl3pPr algn="l" rtl="0" eaLnBrk="1" latinLnBrk="0" hangingPunct="1">
              <a:spcBef>
                <a:spcPct val="20000"/>
              </a:spcBef>
              <a:buFont typeface="Wingdings 2"/>
              <a:buNone/>
              <a:defRPr sz="3200"/>
            </a:lvl3pPr>
            <a:lvl4pPr algn="l" rtl="0" eaLnBrk="1" latinLnBrk="0" hangingPunct="1">
              <a:spcBef>
                <a:spcPct val="20000"/>
              </a:spcBef>
              <a:buFont typeface="Wingdings 2"/>
              <a:buNone/>
              <a:defRPr sz="3200"/>
            </a:lvl4pPr>
            <a:lvl5pPr algn="l" rtl="0" eaLnBrk="1" latinLnBrk="0" hangingPunct="1">
              <a:spcBef>
                <a:spcPct val="20000"/>
              </a:spcBef>
              <a:buFont typeface="Wingdings 2"/>
              <a:buNone/>
              <a:defRPr sz="3200"/>
            </a:lvl5pPr>
          </a:lstStyle>
          <a:p>
            <a:pPr lvl="0"/>
            <a:r>
              <a:rPr lang="en-US" smtClean="0"/>
              <a:t>Click to edit Master text styles</a:t>
            </a:r>
          </a:p>
          <a:p>
            <a:pPr lvl="1"/>
            <a:endParaRPr lang="en-US"/>
          </a:p>
        </p:txBody>
      </p:sp>
      <p:sp>
        <p:nvSpPr>
          <p:cNvPr id="8" name="Content Placeholder 7"/>
          <p:cNvSpPr>
            <a:spLocks noGrp="1"/>
          </p:cNvSpPr>
          <p:nvPr>
            <p:ph sz="quarter" idx="12"/>
            <p:custDataLst>
              <p:tags r:id="rId3"/>
            </p:custDataLst>
          </p:nvPr>
        </p:nvSpPr>
        <p:spPr>
          <a:xfrm>
            <a:off x="1371600" y="3540785"/>
            <a:ext cx="7388352" cy="1522476"/>
          </a:xfrm>
          <a:prstGeom prst="rect">
            <a:avLst/>
          </a:prstGeom>
        </p:spPr>
        <p:txBody>
          <a:bodyPr vert="horz" wrap="square" lIns="90876" tIns="43390" rIns="90876" bIns="43390" anchor="ctr">
            <a:normAutofit/>
          </a:bodyPr>
          <a:lstStyle>
            <a:lvl1pPr algn="l" rtl="0" eaLnBrk="1" latinLnBrk="0" hangingPunct="1">
              <a:spcBef>
                <a:spcPct val="20000"/>
              </a:spcBef>
              <a:buFont typeface="Wingdings 2"/>
              <a:buNone/>
              <a:defRPr sz="3200"/>
            </a:lvl1pPr>
            <a:lvl2pPr algn="l" rtl="0" eaLnBrk="1" latinLnBrk="0" hangingPunct="1">
              <a:spcBef>
                <a:spcPct val="20000"/>
              </a:spcBef>
              <a:buFont typeface="Wingdings 2"/>
              <a:buNone/>
              <a:defRPr sz="3200"/>
            </a:lvl2pPr>
            <a:lvl3pPr algn="l" rtl="0" eaLnBrk="1" latinLnBrk="0" hangingPunct="1">
              <a:spcBef>
                <a:spcPct val="20000"/>
              </a:spcBef>
              <a:buFont typeface="Wingdings 2"/>
              <a:buNone/>
              <a:defRPr sz="3200"/>
            </a:lvl3pPr>
            <a:lvl4pPr algn="l" rtl="0" eaLnBrk="1" latinLnBrk="0" hangingPunct="1">
              <a:spcBef>
                <a:spcPct val="20000"/>
              </a:spcBef>
              <a:buFont typeface="Wingdings 2"/>
              <a:buNone/>
              <a:defRPr sz="3200"/>
            </a:lvl4pPr>
            <a:lvl5pPr algn="l" rtl="0" eaLnBrk="1" latinLnBrk="0" hangingPunct="1">
              <a:spcBef>
                <a:spcPct val="20000"/>
              </a:spcBef>
              <a:buFont typeface="Wingdings 2"/>
              <a:buNone/>
              <a:defRPr sz="3200"/>
            </a:lvl5pPr>
          </a:lstStyle>
          <a:p>
            <a:pPr lvl="0"/>
            <a:r>
              <a:rPr lang="en-US" smtClean="0"/>
              <a:t>Click to edit Master text styles</a:t>
            </a:r>
          </a:p>
          <a:p>
            <a:pPr lvl="1"/>
            <a:endParaRPr lang="en-US"/>
          </a:p>
        </p:txBody>
      </p:sp>
      <p:pic>
        <p:nvPicPr>
          <p:cNvPr id="9" name="Picture 8" descr="Answer1.png"/>
          <p:cNvPicPr>
            <a:picLocks/>
          </p:cNvPicPr>
          <p:nvPr userDrawn="1">
            <p:custDataLst>
              <p:tags r:id="rId4"/>
            </p:custDataLst>
          </p:nvPr>
        </p:nvPicPr>
        <p:blipFill>
          <a:blip r:embed="rId7"/>
          <a:stretch>
            <a:fillRect/>
          </a:stretch>
        </p:blipFill>
        <p:spPr>
          <a:xfrm>
            <a:off x="155448" y="2234336"/>
            <a:ext cx="857250" cy="857250"/>
          </a:xfrm>
          <a:prstGeom prst="rect">
            <a:avLst/>
          </a:prstGeom>
        </p:spPr>
      </p:pic>
      <p:pic>
        <p:nvPicPr>
          <p:cNvPr id="10" name="Picture 9" descr="Answer2.png"/>
          <p:cNvPicPr>
            <a:picLocks/>
          </p:cNvPicPr>
          <p:nvPr userDrawn="1">
            <p:custDataLst>
              <p:tags r:id="rId5"/>
            </p:custDataLst>
          </p:nvPr>
        </p:nvPicPr>
        <p:blipFill>
          <a:blip r:embed="rId8"/>
          <a:stretch>
            <a:fillRect/>
          </a:stretch>
        </p:blipFill>
        <p:spPr>
          <a:xfrm>
            <a:off x="155448" y="3873398"/>
            <a:ext cx="857250" cy="857250"/>
          </a:xfrm>
          <a:prstGeom prst="rect">
            <a:avLst/>
          </a:prstGeom>
        </p:spPr>
      </p:pic>
    </p:spTree>
    <p:custDataLst>
      <p:custData r:id="rId1"/>
    </p:custData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Mouse Mischief 1 - Yes/No Left">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155448" y="116586"/>
            <a:ext cx="8833104" cy="759180"/>
          </a:xfrm>
        </p:spPr>
        <p:txBody>
          <a:bodyPr vert="horz" wrap="square" anchor="ctr" anchorCtr="1">
            <a:normAutofit/>
          </a:bodyPr>
          <a:lstStyle>
            <a:lvl1pPr algn="ctr" rtl="0" eaLnBrk="1" latinLnBrk="0" hangingPunct="1">
              <a:spcBef>
                <a:spcPct val="20000"/>
              </a:spcBef>
              <a:buFont typeface="Wingdings 2"/>
              <a:buNone/>
              <a:defRPr/>
            </a:lvl1pPr>
            <a:lvl2pPr algn="ctr" rtl="0" eaLnBrk="1" latinLnBrk="0" hangingPunct="1">
              <a:spcBef>
                <a:spcPct val="20000"/>
              </a:spcBef>
              <a:buFont typeface="Wingdings 2"/>
              <a:buNone/>
              <a:defRPr/>
            </a:lvl2pPr>
            <a:lvl3pPr algn="ctr" rtl="0" eaLnBrk="1" latinLnBrk="0" hangingPunct="1">
              <a:spcBef>
                <a:spcPct val="20000"/>
              </a:spcBef>
              <a:buFont typeface="Wingdings 2"/>
              <a:buNone/>
              <a:defRPr/>
            </a:lvl3pPr>
            <a:lvl4pPr algn="ctr" rtl="0" eaLnBrk="1" latinLnBrk="0" hangingPunct="1">
              <a:spcBef>
                <a:spcPct val="20000"/>
              </a:spcBef>
              <a:buFont typeface="Wingdings 2"/>
              <a:buNone/>
              <a:defRPr/>
            </a:lvl4pPr>
            <a:lvl5pPr algn="ctr" rtl="0" eaLnBrk="1" latinLnBrk="0" hangingPunct="1">
              <a:spcBef>
                <a:spcPct val="20000"/>
              </a:spcBef>
              <a:buFont typeface="Wingdings 2"/>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Box 6"/>
          <p:cNvSpPr txBox="1"/>
          <p:nvPr userDrawn="1">
            <p:custDataLst>
              <p:tags r:id="rId2"/>
            </p:custDataLst>
          </p:nvPr>
        </p:nvSpPr>
        <p:spPr>
          <a:xfrm>
            <a:off x="1371600" y="1901723"/>
            <a:ext cx="7388352" cy="1522476"/>
          </a:xfrm>
          <a:prstGeom prst="rect">
            <a:avLst/>
          </a:prstGeom>
          <a:noFill/>
        </p:spPr>
        <p:txBody>
          <a:bodyPr vert="horz" rtlCol="0" anchor="ctr">
            <a:noAutofit/>
          </a:bodyPr>
          <a:lstStyle/>
          <a:p>
            <a:pPr marL="0" algn="l" defTabSz="914400" rtl="0" eaLnBrk="1" latinLnBrk="0" hangingPunct="1">
              <a:buNone/>
            </a:pPr>
            <a:r>
              <a:rPr lang="en-US" sz="3200" smtClean="0"/>
              <a:t>Yes</a:t>
            </a:r>
            <a:endParaRPr lang="en-US" sz="3200"/>
          </a:p>
        </p:txBody>
      </p:sp>
      <p:sp>
        <p:nvSpPr>
          <p:cNvPr id="8" name="TextBox 7"/>
          <p:cNvSpPr txBox="1"/>
          <p:nvPr userDrawn="1">
            <p:custDataLst>
              <p:tags r:id="rId3"/>
            </p:custDataLst>
          </p:nvPr>
        </p:nvSpPr>
        <p:spPr>
          <a:xfrm>
            <a:off x="1371600" y="3540785"/>
            <a:ext cx="7388352" cy="1522476"/>
          </a:xfrm>
          <a:prstGeom prst="rect">
            <a:avLst/>
          </a:prstGeom>
          <a:noFill/>
        </p:spPr>
        <p:txBody>
          <a:bodyPr vert="horz" rtlCol="0" anchor="ctr">
            <a:noAutofit/>
          </a:bodyPr>
          <a:lstStyle/>
          <a:p>
            <a:pPr marL="0" algn="l" defTabSz="914400" rtl="0" eaLnBrk="1" latinLnBrk="0" hangingPunct="1">
              <a:buNone/>
            </a:pPr>
            <a:r>
              <a:rPr lang="en-US" sz="3200" smtClean="0"/>
              <a:t>No</a:t>
            </a:r>
            <a:endParaRPr lang="en-US" sz="3200"/>
          </a:p>
        </p:txBody>
      </p:sp>
      <p:pic>
        <p:nvPicPr>
          <p:cNvPr id="9" name="Picture 8" descr="Answer1.png"/>
          <p:cNvPicPr>
            <a:picLocks/>
          </p:cNvPicPr>
          <p:nvPr userDrawn="1">
            <p:custDataLst>
              <p:tags r:id="rId4"/>
            </p:custDataLst>
          </p:nvPr>
        </p:nvPicPr>
        <p:blipFill>
          <a:blip r:embed="rId7"/>
          <a:stretch>
            <a:fillRect/>
          </a:stretch>
        </p:blipFill>
        <p:spPr>
          <a:xfrm>
            <a:off x="155448" y="2234336"/>
            <a:ext cx="857250" cy="857250"/>
          </a:xfrm>
          <a:prstGeom prst="rect">
            <a:avLst/>
          </a:prstGeom>
        </p:spPr>
      </p:pic>
      <p:pic>
        <p:nvPicPr>
          <p:cNvPr id="10" name="Picture 9" descr="Answer2.png"/>
          <p:cNvPicPr>
            <a:picLocks/>
          </p:cNvPicPr>
          <p:nvPr userDrawn="1">
            <p:custDataLst>
              <p:tags r:id="rId5"/>
            </p:custDataLst>
          </p:nvPr>
        </p:nvPicPr>
        <p:blipFill>
          <a:blip r:embed="rId8"/>
          <a:stretch>
            <a:fillRect/>
          </a:stretch>
        </p:blipFill>
        <p:spPr>
          <a:xfrm>
            <a:off x="155448" y="3873398"/>
            <a:ext cx="857250" cy="857250"/>
          </a:xfrm>
          <a:prstGeom prst="rect">
            <a:avLst/>
          </a:prstGeom>
        </p:spPr>
      </p:pic>
    </p:spTree>
    <p:custDataLst>
      <p:custData r:id="rId1"/>
    </p:custData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Mouse Mischief 2 - Yes/No Left">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155448" y="116586"/>
            <a:ext cx="8833104" cy="759180"/>
          </a:xfrm>
        </p:spPr>
        <p:txBody>
          <a:bodyPr vert="horz" wrap="square" anchor="ctr" anchorCtr="1">
            <a:normAutofit/>
          </a:bodyPr>
          <a:lstStyle>
            <a:lvl1pPr algn="ctr" rtl="0" eaLnBrk="1" latinLnBrk="0" hangingPunct="1">
              <a:spcBef>
                <a:spcPct val="20000"/>
              </a:spcBef>
              <a:buFont typeface="Wingdings 2"/>
              <a:buNone/>
              <a:defRPr/>
            </a:lvl1pPr>
            <a:lvl2pPr algn="ctr" rtl="0" eaLnBrk="1" latinLnBrk="0" hangingPunct="1">
              <a:spcBef>
                <a:spcPct val="20000"/>
              </a:spcBef>
              <a:buFont typeface="Wingdings 2"/>
              <a:buNone/>
              <a:defRPr/>
            </a:lvl2pPr>
            <a:lvl3pPr algn="ctr" rtl="0" eaLnBrk="1" latinLnBrk="0" hangingPunct="1">
              <a:spcBef>
                <a:spcPct val="20000"/>
              </a:spcBef>
              <a:buFont typeface="Wingdings 2"/>
              <a:buNone/>
              <a:defRPr/>
            </a:lvl3pPr>
            <a:lvl4pPr algn="ctr" rtl="0" eaLnBrk="1" latinLnBrk="0" hangingPunct="1">
              <a:spcBef>
                <a:spcPct val="20000"/>
              </a:spcBef>
              <a:buFont typeface="Wingdings 2"/>
              <a:buNone/>
              <a:defRPr/>
            </a:lvl4pPr>
            <a:lvl5pPr algn="ctr" rtl="0" eaLnBrk="1" latinLnBrk="0" hangingPunct="1">
              <a:spcBef>
                <a:spcPct val="20000"/>
              </a:spcBef>
              <a:buFont typeface="Wingdings 2"/>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Box 6"/>
          <p:cNvSpPr txBox="1"/>
          <p:nvPr userDrawn="1">
            <p:custDataLst>
              <p:tags r:id="rId2"/>
            </p:custDataLst>
          </p:nvPr>
        </p:nvSpPr>
        <p:spPr>
          <a:xfrm>
            <a:off x="1371600" y="1901723"/>
            <a:ext cx="7388352" cy="1522476"/>
          </a:xfrm>
          <a:prstGeom prst="rect">
            <a:avLst/>
          </a:prstGeom>
          <a:noFill/>
        </p:spPr>
        <p:txBody>
          <a:bodyPr vert="horz" rtlCol="0" anchor="ctr">
            <a:noAutofit/>
          </a:bodyPr>
          <a:lstStyle/>
          <a:p>
            <a:pPr marL="0" algn="l" defTabSz="914400" rtl="0" eaLnBrk="1" latinLnBrk="0" hangingPunct="1">
              <a:buNone/>
            </a:pPr>
            <a:r>
              <a:rPr lang="en-US" sz="3200" smtClean="0"/>
              <a:t>Yes</a:t>
            </a:r>
            <a:endParaRPr lang="en-US" sz="3200"/>
          </a:p>
        </p:txBody>
      </p:sp>
      <p:sp>
        <p:nvSpPr>
          <p:cNvPr id="8" name="TextBox 7"/>
          <p:cNvSpPr txBox="1"/>
          <p:nvPr userDrawn="1">
            <p:custDataLst>
              <p:tags r:id="rId3"/>
            </p:custDataLst>
          </p:nvPr>
        </p:nvSpPr>
        <p:spPr>
          <a:xfrm>
            <a:off x="1371600" y="3540785"/>
            <a:ext cx="7388352" cy="1522476"/>
          </a:xfrm>
          <a:prstGeom prst="rect">
            <a:avLst/>
          </a:prstGeom>
          <a:noFill/>
        </p:spPr>
        <p:txBody>
          <a:bodyPr vert="horz" rtlCol="0" anchor="ctr">
            <a:noAutofit/>
          </a:bodyPr>
          <a:lstStyle/>
          <a:p>
            <a:pPr marL="0" algn="l" defTabSz="914400" rtl="0" eaLnBrk="1" latinLnBrk="0" hangingPunct="1">
              <a:buNone/>
            </a:pPr>
            <a:r>
              <a:rPr lang="en-US" sz="3200" smtClean="0"/>
              <a:t>No</a:t>
            </a:r>
            <a:endParaRPr lang="en-US" sz="3200"/>
          </a:p>
        </p:txBody>
      </p:sp>
      <p:pic>
        <p:nvPicPr>
          <p:cNvPr id="9" name="Picture 8" descr="Answer1.png"/>
          <p:cNvPicPr>
            <a:picLocks/>
          </p:cNvPicPr>
          <p:nvPr userDrawn="1">
            <p:custDataLst>
              <p:tags r:id="rId4"/>
            </p:custDataLst>
          </p:nvPr>
        </p:nvPicPr>
        <p:blipFill>
          <a:blip r:embed="rId7"/>
          <a:stretch>
            <a:fillRect/>
          </a:stretch>
        </p:blipFill>
        <p:spPr>
          <a:xfrm>
            <a:off x="155448" y="2234336"/>
            <a:ext cx="857250" cy="857250"/>
          </a:xfrm>
          <a:prstGeom prst="rect">
            <a:avLst/>
          </a:prstGeom>
        </p:spPr>
      </p:pic>
      <p:pic>
        <p:nvPicPr>
          <p:cNvPr id="10" name="Picture 9" descr="Answer2.png"/>
          <p:cNvPicPr>
            <a:picLocks/>
          </p:cNvPicPr>
          <p:nvPr userDrawn="1">
            <p:custDataLst>
              <p:tags r:id="rId5"/>
            </p:custDataLst>
          </p:nvPr>
        </p:nvPicPr>
        <p:blipFill>
          <a:blip r:embed="rId8"/>
          <a:stretch>
            <a:fillRect/>
          </a:stretch>
        </p:blipFill>
        <p:spPr>
          <a:xfrm>
            <a:off x="155448" y="3873398"/>
            <a:ext cx="857250" cy="857250"/>
          </a:xfrm>
          <a:prstGeom prst="rect">
            <a:avLst/>
          </a:prstGeom>
        </p:spPr>
      </p:pic>
    </p:spTree>
    <p:custDataLst>
      <p:custData r:id="rId1"/>
    </p:custData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Mouse Mischief 4 - 2 Choices Left">
    <p:spTree>
      <p:nvGrpSpPr>
        <p:cNvPr id="1" name=""/>
        <p:cNvGrpSpPr/>
        <p:nvPr/>
      </p:nvGrpSpPr>
      <p:grpSpPr>
        <a:xfrm>
          <a:off x="0" y="0"/>
          <a:ext cx="0" cy="0"/>
          <a:chOff x="0" y="0"/>
          <a:chExt cx="0" cy="0"/>
        </a:xfrm>
      </p:grpSpPr>
      <p:sp>
        <p:nvSpPr>
          <p:cNvPr id="6" name="Text Placeholder 5"/>
          <p:cNvSpPr>
            <a:spLocks noGrp="1"/>
          </p:cNvSpPr>
          <p:nvPr>
            <p:ph type="body" idx="10"/>
          </p:nvPr>
        </p:nvSpPr>
        <p:spPr>
          <a:xfrm>
            <a:off x="155448" y="116586"/>
            <a:ext cx="8833104" cy="759180"/>
          </a:xfrm>
        </p:spPr>
        <p:txBody>
          <a:bodyPr vert="horz" wrap="square" anchor="ctr" anchorCtr="1">
            <a:normAutofit/>
          </a:bodyPr>
          <a:lstStyle>
            <a:lvl1pPr algn="ctr" defTabSz="914400" rtl="0" eaLnBrk="1" latinLnBrk="0" hangingPunct="1">
              <a:spcBef>
                <a:spcPct val="20000"/>
              </a:spcBef>
              <a:buFont typeface="Arial" pitchFamily="34" charset="0"/>
              <a:buNone/>
              <a:defRPr/>
            </a:lvl1pPr>
            <a:lvl2pPr algn="ctr" defTabSz="914400" rtl="0" eaLnBrk="1" latinLnBrk="0" hangingPunct="1">
              <a:spcBef>
                <a:spcPct val="20000"/>
              </a:spcBef>
              <a:buFont typeface="Arial" pitchFamily="34" charset="0"/>
              <a:buNone/>
              <a:defRPr/>
            </a:lvl2pPr>
            <a:lvl3pPr algn="ctr" defTabSz="914400" rtl="0" eaLnBrk="1" latinLnBrk="0" hangingPunct="1">
              <a:spcBef>
                <a:spcPct val="20000"/>
              </a:spcBef>
              <a:buFont typeface="Arial" pitchFamily="34" charset="0"/>
              <a:buNone/>
              <a:defRPr/>
            </a:lvl3pPr>
            <a:lvl4pPr algn="ctr" defTabSz="914400" rtl="0" eaLnBrk="1" latinLnBrk="0" hangingPunct="1">
              <a:spcBef>
                <a:spcPct val="20000"/>
              </a:spcBef>
              <a:buFont typeface="Arial" pitchFamily="34" charset="0"/>
              <a:buNone/>
              <a:defRPr/>
            </a:lvl4pPr>
            <a:lvl5pPr algn="ctr" defTabSz="914400" rtl="0" eaLnBrk="1" latinLnBrk="0" hangingPunct="1">
              <a:spcBef>
                <a:spcPct val="20000"/>
              </a:spcBef>
              <a:buFont typeface="Arial" pitchFamily="34" charse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6"/>
          <p:cNvSpPr>
            <a:spLocks noGrp="1"/>
          </p:cNvSpPr>
          <p:nvPr>
            <p:ph sz="quarter" idx="11"/>
            <p:custDataLst>
              <p:tags r:id="rId2"/>
            </p:custDataLst>
          </p:nvPr>
        </p:nvSpPr>
        <p:spPr>
          <a:xfrm>
            <a:off x="1371600" y="1901723"/>
            <a:ext cx="7388352" cy="1522476"/>
          </a:xfrm>
          <a:prstGeom prst="rect">
            <a:avLst/>
          </a:prstGeom>
        </p:spPr>
        <p:txBody>
          <a:bodyPr vert="horz" wrap="square" lIns="90876" tIns="43390" rIns="90876" bIns="43390" anchor="ctr">
            <a:normAutofit/>
          </a:bodyPr>
          <a:lstStyle>
            <a:lvl1pPr algn="l" defTabSz="914400" rtl="0" eaLnBrk="1" latinLnBrk="0" hangingPunct="1">
              <a:spcBef>
                <a:spcPct val="20000"/>
              </a:spcBef>
              <a:buFont typeface="Arial" pitchFamily="34" charset="0"/>
              <a:buNone/>
              <a:defRPr sz="3200"/>
            </a:lvl1pPr>
            <a:lvl2pPr algn="l" defTabSz="914400" rtl="0" eaLnBrk="1" latinLnBrk="0" hangingPunct="1">
              <a:spcBef>
                <a:spcPct val="20000"/>
              </a:spcBef>
              <a:buFont typeface="Arial" pitchFamily="34" charset="0"/>
              <a:buNone/>
              <a:defRPr sz="3200"/>
            </a:lvl2pPr>
            <a:lvl3pPr algn="l" defTabSz="914400" rtl="0" eaLnBrk="1" latinLnBrk="0" hangingPunct="1">
              <a:spcBef>
                <a:spcPct val="20000"/>
              </a:spcBef>
              <a:buFont typeface="Arial" pitchFamily="34" charset="0"/>
              <a:buNone/>
              <a:defRPr sz="3200"/>
            </a:lvl3pPr>
            <a:lvl4pPr algn="l" defTabSz="914400" rtl="0" eaLnBrk="1" latinLnBrk="0" hangingPunct="1">
              <a:spcBef>
                <a:spcPct val="20000"/>
              </a:spcBef>
              <a:buFont typeface="Arial" pitchFamily="34" charset="0"/>
              <a:buNone/>
              <a:defRPr sz="3200"/>
            </a:lvl4pPr>
            <a:lvl5pPr algn="l" defTabSz="914400" rtl="0" eaLnBrk="1" latinLnBrk="0" hangingPunct="1">
              <a:spcBef>
                <a:spcPct val="20000"/>
              </a:spcBef>
              <a:buFont typeface="Arial" pitchFamily="34" charset="0"/>
              <a:buNone/>
              <a:defRPr sz="3200"/>
            </a:lvl5pPr>
          </a:lstStyle>
          <a:p>
            <a:pPr lvl="0"/>
            <a:r>
              <a:rPr lang="en-US" smtClean="0"/>
              <a:t>Click to edit Master text styles</a:t>
            </a:r>
          </a:p>
          <a:p>
            <a:pPr lvl="1"/>
            <a:endParaRPr lang="en-US"/>
          </a:p>
        </p:txBody>
      </p:sp>
      <p:sp>
        <p:nvSpPr>
          <p:cNvPr id="8" name="Content Placeholder 7"/>
          <p:cNvSpPr>
            <a:spLocks noGrp="1"/>
          </p:cNvSpPr>
          <p:nvPr>
            <p:ph sz="quarter" idx="12"/>
            <p:custDataLst>
              <p:tags r:id="rId3"/>
            </p:custDataLst>
          </p:nvPr>
        </p:nvSpPr>
        <p:spPr>
          <a:xfrm>
            <a:off x="1371600" y="3540785"/>
            <a:ext cx="7388352" cy="1522476"/>
          </a:xfrm>
          <a:prstGeom prst="rect">
            <a:avLst/>
          </a:prstGeom>
        </p:spPr>
        <p:txBody>
          <a:bodyPr vert="horz" wrap="square" lIns="90876" tIns="43390" rIns="90876" bIns="43390" anchor="ctr">
            <a:normAutofit/>
          </a:bodyPr>
          <a:lstStyle>
            <a:lvl1pPr algn="l" defTabSz="914400" rtl="0" eaLnBrk="1" latinLnBrk="0" hangingPunct="1">
              <a:spcBef>
                <a:spcPct val="20000"/>
              </a:spcBef>
              <a:buFont typeface="Arial" pitchFamily="34" charset="0"/>
              <a:buNone/>
              <a:defRPr sz="3200"/>
            </a:lvl1pPr>
            <a:lvl2pPr algn="l" defTabSz="914400" rtl="0" eaLnBrk="1" latinLnBrk="0" hangingPunct="1">
              <a:spcBef>
                <a:spcPct val="20000"/>
              </a:spcBef>
              <a:buFont typeface="Arial" pitchFamily="34" charset="0"/>
              <a:buNone/>
              <a:defRPr sz="3200"/>
            </a:lvl2pPr>
            <a:lvl3pPr algn="l" defTabSz="914400" rtl="0" eaLnBrk="1" latinLnBrk="0" hangingPunct="1">
              <a:spcBef>
                <a:spcPct val="20000"/>
              </a:spcBef>
              <a:buFont typeface="Arial" pitchFamily="34" charset="0"/>
              <a:buNone/>
              <a:defRPr sz="3200"/>
            </a:lvl3pPr>
            <a:lvl4pPr algn="l" defTabSz="914400" rtl="0" eaLnBrk="1" latinLnBrk="0" hangingPunct="1">
              <a:spcBef>
                <a:spcPct val="20000"/>
              </a:spcBef>
              <a:buFont typeface="Arial" pitchFamily="34" charset="0"/>
              <a:buNone/>
              <a:defRPr sz="3200"/>
            </a:lvl4pPr>
            <a:lvl5pPr algn="l" defTabSz="914400" rtl="0" eaLnBrk="1" latinLnBrk="0" hangingPunct="1">
              <a:spcBef>
                <a:spcPct val="20000"/>
              </a:spcBef>
              <a:buFont typeface="Arial" pitchFamily="34" charset="0"/>
              <a:buNone/>
              <a:defRPr sz="3200"/>
            </a:lvl5pPr>
          </a:lstStyle>
          <a:p>
            <a:pPr lvl="0"/>
            <a:r>
              <a:rPr lang="en-US" smtClean="0"/>
              <a:t>Click to edit Master text styles</a:t>
            </a:r>
          </a:p>
          <a:p>
            <a:pPr lvl="1"/>
            <a:endParaRPr lang="en-US"/>
          </a:p>
        </p:txBody>
      </p:sp>
      <p:pic>
        <p:nvPicPr>
          <p:cNvPr id="9" name="Picture 8" descr="Answer1.png"/>
          <p:cNvPicPr>
            <a:picLocks/>
          </p:cNvPicPr>
          <p:nvPr userDrawn="1">
            <p:custDataLst>
              <p:tags r:id="rId4"/>
            </p:custDataLst>
          </p:nvPr>
        </p:nvPicPr>
        <p:blipFill>
          <a:blip r:embed="rId7"/>
          <a:stretch>
            <a:fillRect/>
          </a:stretch>
        </p:blipFill>
        <p:spPr>
          <a:xfrm>
            <a:off x="155448" y="2234336"/>
            <a:ext cx="857250" cy="857250"/>
          </a:xfrm>
          <a:prstGeom prst="rect">
            <a:avLst/>
          </a:prstGeom>
        </p:spPr>
      </p:pic>
      <p:pic>
        <p:nvPicPr>
          <p:cNvPr id="10" name="Picture 9" descr="Answer2.png"/>
          <p:cNvPicPr>
            <a:picLocks/>
          </p:cNvPicPr>
          <p:nvPr userDrawn="1">
            <p:custDataLst>
              <p:tags r:id="rId5"/>
            </p:custDataLst>
          </p:nvPr>
        </p:nvPicPr>
        <p:blipFill>
          <a:blip r:embed="rId8"/>
          <a:stretch>
            <a:fillRect/>
          </a:stretch>
        </p:blipFill>
        <p:spPr>
          <a:xfrm>
            <a:off x="155448" y="3873398"/>
            <a:ext cx="857250" cy="857250"/>
          </a:xfrm>
          <a:prstGeom prst="rect">
            <a:avLst/>
          </a:prstGeom>
        </p:spPr>
      </p:pic>
    </p:spTree>
    <p:custDataLst>
      <p:custData r:id="rId1"/>
    </p:custData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108578-DCFB-4FAA-BC5F-DA570314B91B}"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E48FC-F9D9-4E85-97B9-9E8134F934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108578-DCFB-4FAA-BC5F-DA570314B91B}" type="datetimeFigureOut">
              <a:rPr lang="en-US" smtClean="0"/>
              <a:pPr/>
              <a:t>9/19/2011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E48FC-F9D9-4E85-97B9-9E8134F934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108578-DCFB-4FAA-BC5F-DA570314B91B}"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E48FC-F9D9-4E85-97B9-9E8134F934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108578-DCFB-4FAA-BC5F-DA570314B91B}" type="datetimeFigureOut">
              <a:rPr lang="en-US" smtClean="0"/>
              <a:pPr/>
              <a:t>9/19/2011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8E48FC-F9D9-4E85-97B9-9E8134F934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108578-DCFB-4FAA-BC5F-DA570314B91B}" type="datetimeFigureOut">
              <a:rPr lang="en-US" smtClean="0"/>
              <a:pPr/>
              <a:t>9/19/2011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8E48FC-F9D9-4E85-97B9-9E8134F934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08578-DCFB-4FAA-BC5F-DA570314B91B}" type="datetimeFigureOut">
              <a:rPr lang="en-US" smtClean="0"/>
              <a:pPr/>
              <a:t>9/19/2011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8E48FC-F9D9-4E85-97B9-9E8134F934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08578-DCFB-4FAA-BC5F-DA570314B91B}"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E48FC-F9D9-4E85-97B9-9E8134F934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108578-DCFB-4FAA-BC5F-DA570314B91B}" type="datetimeFigureOut">
              <a:rPr lang="en-US" smtClean="0"/>
              <a:pPr/>
              <a:t>9/19/2011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E48FC-F9D9-4E85-97B9-9E8134F934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08578-DCFB-4FAA-BC5F-DA570314B91B}" type="datetimeFigureOut">
              <a:rPr lang="en-US" smtClean="0"/>
              <a:pPr/>
              <a:t>9/19/2011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E48FC-F9D9-4E85-97B9-9E8134F934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74" r:id="rId14"/>
    <p:sldLayoutId id="2147483675" r:id="rId15"/>
    <p:sldLayoutId id="2147483676" r:id="rId16"/>
    <p:sldLayoutId id="2147483692"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image" Target="../media/image4.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4.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image" Target="../media/image4.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4.pn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image" Target="../media/image4.pn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image" Target="../media/image4.png"/><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image" Target="../media/image4.png"/><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image" Target="../media/image4.pn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image" Target="../media/image4.pn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image" Target="../media/image4.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2" name="Title 1"/>
          <p:cNvSpPr>
            <a:spLocks noGrp="1"/>
          </p:cNvSpPr>
          <p:nvPr>
            <p:ph type="ctrTitle"/>
          </p:nvPr>
        </p:nvSpPr>
        <p:spPr>
          <a:xfrm>
            <a:off x="990600" y="1143000"/>
            <a:ext cx="7772400" cy="2155825"/>
          </a:xfrm>
        </p:spPr>
        <p:txBody>
          <a:bodyPr>
            <a:noAutofit/>
          </a:bodyPr>
          <a:lstStyle/>
          <a:p>
            <a:pPr algn="ctr"/>
            <a:r>
              <a:rPr lang="en-US" sz="9600" dirty="0" smtClean="0"/>
              <a:t>HIV&amp;AIDS </a:t>
            </a:r>
            <a:endParaRPr lang="en-US" sz="9600" dirty="0"/>
          </a:p>
        </p:txBody>
      </p:sp>
      <p:sp>
        <p:nvSpPr>
          <p:cNvPr id="3" name="Subtitle 2"/>
          <p:cNvSpPr>
            <a:spLocks noGrp="1"/>
          </p:cNvSpPr>
          <p:nvPr>
            <p:ph type="subTitle" idx="1"/>
          </p:nvPr>
        </p:nvSpPr>
        <p:spPr>
          <a:xfrm>
            <a:off x="533400" y="4267200"/>
            <a:ext cx="7854696" cy="1752600"/>
          </a:xfrm>
        </p:spPr>
        <p:txBody>
          <a:bodyPr>
            <a:normAutofit/>
          </a:bodyPr>
          <a:lstStyle/>
          <a:p>
            <a:r>
              <a:rPr lang="en-US" sz="6600" dirty="0" smtClean="0">
                <a:solidFill>
                  <a:schemeClr val="tx1"/>
                </a:solidFill>
              </a:rPr>
              <a:t>TRUE AND FALSE</a:t>
            </a:r>
            <a:endParaRPr lang="en-US" sz="66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5" name="Title 4"/>
          <p:cNvSpPr>
            <a:spLocks noGrp="1"/>
          </p:cNvSpPr>
          <p:nvPr>
            <p:ph type="ctrTitle"/>
          </p:nvPr>
        </p:nvSpPr>
        <p:spPr>
          <a:xfrm>
            <a:off x="457200" y="2286000"/>
            <a:ext cx="8382000" cy="4191000"/>
          </a:xfrm>
        </p:spPr>
        <p:txBody>
          <a:bodyPr>
            <a:normAutofit fontScale="90000"/>
          </a:bodyPr>
          <a:lstStyle/>
          <a:p>
            <a:pPr marL="168275" indent="-168275" algn="l"/>
            <a:r>
              <a:rPr lang="en-US" dirty="0">
                <a:solidFill>
                  <a:srgbClr val="FFFF00"/>
                </a:solidFill>
                <a:latin typeface="+mn-lt"/>
              </a:rPr>
              <a:t> </a:t>
            </a:r>
            <a:r>
              <a:rPr lang="en-US" dirty="0" smtClean="0"/>
              <a:t> </a:t>
            </a:r>
            <a:r>
              <a:rPr lang="en-US" sz="4900" dirty="0"/>
              <a:t>It does not matter how healthy or unhealthy you are, if you engage in risky activities you stand a chance of being infected. </a:t>
            </a:r>
            <a:r>
              <a:rPr lang="en-US" dirty="0"/>
              <a:t/>
            </a:r>
            <a:br>
              <a:rPr lang="en-US" dirty="0"/>
            </a:br>
            <a:r>
              <a:rPr lang="en-US" dirty="0">
                <a:solidFill>
                  <a:srgbClr val="FFFF00"/>
                </a:solidFill>
              </a:rPr>
              <a:t/>
            </a:r>
            <a:br>
              <a:rPr lang="en-US" dirty="0">
                <a:solidFill>
                  <a:srgbClr val="FFFF00"/>
                </a:solidFill>
              </a:rPr>
            </a:br>
            <a:r>
              <a:rPr lang="en-US" b="0" dirty="0" smtClean="0">
                <a:solidFill>
                  <a:srgbClr val="FFFF00"/>
                </a:solidFill>
              </a:rPr>
              <a:t/>
            </a:r>
            <a:br>
              <a:rPr lang="en-US" b="0" dirty="0" smtClean="0">
                <a:solidFill>
                  <a:srgbClr val="FFFF00"/>
                </a:solidFill>
              </a:rPr>
            </a:br>
            <a:endParaRPr lang="en-US" b="0" dirty="0">
              <a:solidFill>
                <a:srgbClr val="FFFF00"/>
              </a:solidFill>
            </a:endParaRPr>
          </a:p>
        </p:txBody>
      </p:sp>
      <p:sp>
        <p:nvSpPr>
          <p:cNvPr id="7" name="Title 1"/>
          <p:cNvSpPr txBox="1">
            <a:spLocks/>
          </p:cNvSpPr>
          <p:nvPr/>
        </p:nvSpPr>
        <p:spPr>
          <a:xfrm>
            <a:off x="457200" y="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rgbClr val="00B0F0"/>
                </a:solidFill>
                <a:effectLst>
                  <a:outerShdw blurRad="38100" dist="25400" dir="5400000" algn="tl" rotWithShape="0">
                    <a:srgbClr val="000000">
                      <a:alpha val="43000"/>
                    </a:srgbClr>
                  </a:outerShdw>
                </a:effectLst>
                <a:uLnTx/>
                <a:uFillTx/>
                <a:latin typeface="+mj-lt"/>
                <a:ea typeface="+mj-ea"/>
                <a:cs typeface="+mj-cs"/>
              </a:rPr>
              <a:t>Answer</a:t>
            </a:r>
            <a:endParaRPr kumimoji="0" lang="en-US" sz="5600" b="1" i="0" u="none" strike="noStrike" kern="1200" cap="none" spc="0" normalizeH="0" baseline="0" noProof="0" dirty="0">
              <a:ln>
                <a:noFill/>
              </a:ln>
              <a:solidFill>
                <a:srgbClr val="00B0F0"/>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9" name="Text Placeholder 8"/>
          <p:cNvSpPr>
            <a:spLocks noGrp="1"/>
          </p:cNvSpPr>
          <p:nvPr>
            <p:ph type="body" idx="10"/>
          </p:nvPr>
        </p:nvSpPr>
        <p:spPr>
          <a:xfrm>
            <a:off x="0" y="457200"/>
            <a:ext cx="9144000" cy="1828800"/>
          </a:xfrm>
        </p:spPr>
        <p:txBody>
          <a:bodyPr>
            <a:normAutofit fontScale="40000" lnSpcReduction="20000"/>
          </a:bodyPr>
          <a:lstStyle/>
          <a:p>
            <a:pPr marL="579438" lvl="0" indent="-579438" algn="l"/>
            <a:r>
              <a:rPr lang="en-US" sz="11000" dirty="0" smtClean="0">
                <a:solidFill>
                  <a:srgbClr val="FFFF00"/>
                </a:solidFill>
              </a:rPr>
              <a:t>5. Married people don’t become infected with HIV. </a:t>
            </a:r>
          </a:p>
          <a:p>
            <a:pPr marL="685800" indent="-563563" algn="l"/>
            <a:r>
              <a:rPr lang="en-US" sz="9300" dirty="0" smtClean="0">
                <a:solidFill>
                  <a:srgbClr val="FFFF00"/>
                </a:solidFill>
              </a:rPr>
              <a:t> </a:t>
            </a:r>
          </a:p>
          <a:p>
            <a:pPr lvl="0"/>
            <a:endParaRPr lang="en-US" sz="4400" dirty="0">
              <a:solidFill>
                <a:srgbClr val="FFFF00"/>
              </a:solidFill>
            </a:endParaRPr>
          </a:p>
          <a:p>
            <a:endParaRPr lang="en-US" dirty="0"/>
          </a:p>
        </p:txBody>
      </p:sp>
      <p:sp>
        <p:nvSpPr>
          <p:cNvPr id="14" name="Content Placeholder 13"/>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15" name="Content Placeholder 14"/>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10" name="Picture 9" descr="CorrectAnswerIndicator.png"/>
          <p:cNvPicPr>
            <a:picLocks/>
          </p:cNvPicPr>
          <p:nvPr>
            <p:custDataLst>
              <p:tags r:id="rId2"/>
            </p:custDataLst>
          </p:nvPr>
        </p:nvPicPr>
        <p:blipFill>
          <a:blip r:embed="rId5"/>
          <a:stretch>
            <a:fillRect/>
          </a:stretch>
        </p:blipFill>
        <p:spPr>
          <a:xfrm>
            <a:off x="155448" y="3873398"/>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5" name="Title 4"/>
          <p:cNvSpPr>
            <a:spLocks noGrp="1"/>
          </p:cNvSpPr>
          <p:nvPr>
            <p:ph type="ctrTitle"/>
          </p:nvPr>
        </p:nvSpPr>
        <p:spPr>
          <a:xfrm>
            <a:off x="457200" y="1143000"/>
            <a:ext cx="8382000" cy="5715000"/>
          </a:xfrm>
        </p:spPr>
        <p:txBody>
          <a:bodyPr>
            <a:normAutofit fontScale="90000"/>
          </a:bodyPr>
          <a:lstStyle/>
          <a:p>
            <a:pPr marL="168275" indent="-168275" algn="just"/>
            <a:r>
              <a:rPr lang="en-US" dirty="0" smtClean="0"/>
              <a:t/>
            </a:r>
            <a:br>
              <a:rPr lang="en-US" dirty="0" smtClean="0"/>
            </a:br>
            <a:r>
              <a:rPr lang="en-US" dirty="0" smtClean="0"/>
              <a:t/>
            </a:r>
            <a:br>
              <a:rPr lang="en-US" dirty="0" smtClean="0"/>
            </a:br>
            <a:r>
              <a:rPr lang="en-US" sz="4900" dirty="0" smtClean="0"/>
              <a:t>This depends on the partners involved, what they did before they met, whether either has unprotected sex outside of the marriage or injects drugs using contaminated equipment. Marriage by itself offers no guarantees of safety. </a:t>
            </a:r>
            <a:br>
              <a:rPr lang="en-US" sz="4900" dirty="0" smtClean="0"/>
            </a:br>
            <a:r>
              <a:rPr lang="en-US" dirty="0">
                <a:solidFill>
                  <a:srgbClr val="FFFF00"/>
                </a:solidFill>
              </a:rPr>
              <a:t/>
            </a:r>
            <a:br>
              <a:rPr lang="en-US" dirty="0">
                <a:solidFill>
                  <a:srgbClr val="FFFF00"/>
                </a:solidFill>
              </a:rPr>
            </a:br>
            <a:r>
              <a:rPr lang="en-US" b="0" dirty="0" smtClean="0">
                <a:solidFill>
                  <a:srgbClr val="FFFF00"/>
                </a:solidFill>
              </a:rPr>
              <a:t/>
            </a:r>
            <a:br>
              <a:rPr lang="en-US" b="0" dirty="0" smtClean="0">
                <a:solidFill>
                  <a:srgbClr val="FFFF00"/>
                </a:solidFill>
              </a:rPr>
            </a:br>
            <a:endParaRPr lang="en-US" b="0" dirty="0">
              <a:solidFill>
                <a:srgbClr val="FFFF00"/>
              </a:solidFill>
            </a:endParaRPr>
          </a:p>
        </p:txBody>
      </p:sp>
      <p:sp>
        <p:nvSpPr>
          <p:cNvPr id="7" name="Title 1"/>
          <p:cNvSpPr txBox="1">
            <a:spLocks/>
          </p:cNvSpPr>
          <p:nvPr/>
        </p:nvSpPr>
        <p:spPr>
          <a:xfrm>
            <a:off x="457200" y="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rgbClr val="00B0F0"/>
                </a:solidFill>
                <a:effectLst>
                  <a:outerShdw blurRad="38100" dist="25400" dir="5400000" algn="tl" rotWithShape="0">
                    <a:srgbClr val="000000">
                      <a:alpha val="43000"/>
                    </a:srgbClr>
                  </a:outerShdw>
                </a:effectLst>
                <a:uLnTx/>
                <a:uFillTx/>
                <a:latin typeface="+mj-lt"/>
                <a:ea typeface="+mj-ea"/>
                <a:cs typeface="+mj-cs"/>
              </a:rPr>
              <a:t>Answer</a:t>
            </a:r>
            <a:endParaRPr kumimoji="0" lang="en-US" sz="5600" b="1" i="0" u="none" strike="noStrike" kern="1200" cap="none" spc="0" normalizeH="0" baseline="0" noProof="0" dirty="0">
              <a:ln>
                <a:noFill/>
              </a:ln>
              <a:solidFill>
                <a:srgbClr val="00B0F0"/>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9" name="Text Placeholder 8"/>
          <p:cNvSpPr>
            <a:spLocks noGrp="1"/>
          </p:cNvSpPr>
          <p:nvPr>
            <p:ph type="body" idx="10"/>
          </p:nvPr>
        </p:nvSpPr>
        <p:spPr>
          <a:xfrm>
            <a:off x="0" y="990600"/>
            <a:ext cx="9144000" cy="1905000"/>
          </a:xfrm>
        </p:spPr>
        <p:txBody>
          <a:bodyPr>
            <a:normAutofit fontScale="77500" lnSpcReduction="20000"/>
          </a:bodyPr>
          <a:lstStyle/>
          <a:p>
            <a:pPr marL="579438" lvl="0" indent="-579438" algn="l"/>
            <a:endParaRPr lang="en-US" sz="5700" dirty="0" smtClean="0">
              <a:solidFill>
                <a:srgbClr val="FFFF00"/>
              </a:solidFill>
            </a:endParaRPr>
          </a:p>
          <a:p>
            <a:pPr marL="579438" lvl="0" indent="-579438" algn="l"/>
            <a:r>
              <a:rPr lang="en-US" sz="5700" dirty="0" smtClean="0">
                <a:solidFill>
                  <a:srgbClr val="FFFF00"/>
                </a:solidFill>
              </a:rPr>
              <a:t>6. If you stick with one partner you won’t become infected with HIV. </a:t>
            </a:r>
          </a:p>
          <a:p>
            <a:pPr marL="685800" indent="-563563" algn="l"/>
            <a:endParaRPr lang="en-US" sz="9300" dirty="0" smtClean="0">
              <a:solidFill>
                <a:srgbClr val="FFFF00"/>
              </a:solidFill>
            </a:endParaRPr>
          </a:p>
          <a:p>
            <a:pPr lvl="0"/>
            <a:endParaRPr lang="en-US" sz="4400" dirty="0">
              <a:solidFill>
                <a:srgbClr val="FFFF00"/>
              </a:solidFill>
            </a:endParaRPr>
          </a:p>
          <a:p>
            <a:endParaRPr lang="en-US" dirty="0"/>
          </a:p>
        </p:txBody>
      </p:sp>
      <p:sp>
        <p:nvSpPr>
          <p:cNvPr id="14" name="Content Placeholder 13"/>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15" name="Content Placeholder 14"/>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10" name="Picture 9" descr="CorrectAnswerIndicator.png"/>
          <p:cNvPicPr>
            <a:picLocks/>
          </p:cNvPicPr>
          <p:nvPr>
            <p:custDataLst>
              <p:tags r:id="rId2"/>
            </p:custDataLst>
          </p:nvPr>
        </p:nvPicPr>
        <p:blipFill>
          <a:blip r:embed="rId5"/>
          <a:stretch>
            <a:fillRect/>
          </a:stretch>
        </p:blipFill>
        <p:spPr>
          <a:xfrm>
            <a:off x="155448" y="3873398"/>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5" name="Title 4"/>
          <p:cNvSpPr>
            <a:spLocks noGrp="1"/>
          </p:cNvSpPr>
          <p:nvPr>
            <p:ph type="ctrTitle"/>
          </p:nvPr>
        </p:nvSpPr>
        <p:spPr>
          <a:xfrm>
            <a:off x="457200" y="1143000"/>
            <a:ext cx="8382000" cy="5715000"/>
          </a:xfrm>
        </p:spPr>
        <p:txBody>
          <a:bodyPr>
            <a:normAutofit fontScale="90000"/>
          </a:bodyPr>
          <a:lstStyle/>
          <a:p>
            <a:pPr marL="168275" indent="-168275" algn="just"/>
            <a:r>
              <a:rPr lang="en-US" dirty="0" smtClean="0"/>
              <a:t/>
            </a:r>
            <a:br>
              <a:rPr lang="en-US" dirty="0" smtClean="0"/>
            </a:br>
            <a:r>
              <a:rPr lang="en-US" dirty="0" smtClean="0"/>
              <a:t/>
            </a:r>
            <a:br>
              <a:rPr lang="en-US" dirty="0" smtClean="0"/>
            </a:br>
            <a:r>
              <a:rPr lang="en-US" sz="4900" dirty="0" smtClean="0"/>
              <a:t>This depends on the partners involved, what they did before they met, whether either has unprotected sex outside of the marriage or injects drugs using contaminated equipment. Marriage by itself offers no guarantees of safety. </a:t>
            </a:r>
            <a:br>
              <a:rPr lang="en-US" sz="4900" dirty="0" smtClean="0"/>
            </a:br>
            <a:r>
              <a:rPr lang="en-US" dirty="0">
                <a:solidFill>
                  <a:srgbClr val="FFFF00"/>
                </a:solidFill>
              </a:rPr>
              <a:t/>
            </a:r>
            <a:br>
              <a:rPr lang="en-US" dirty="0">
                <a:solidFill>
                  <a:srgbClr val="FFFF00"/>
                </a:solidFill>
              </a:rPr>
            </a:br>
            <a:r>
              <a:rPr lang="en-US" b="0" dirty="0" smtClean="0">
                <a:solidFill>
                  <a:srgbClr val="FFFF00"/>
                </a:solidFill>
              </a:rPr>
              <a:t/>
            </a:r>
            <a:br>
              <a:rPr lang="en-US" b="0" dirty="0" smtClean="0">
                <a:solidFill>
                  <a:srgbClr val="FFFF00"/>
                </a:solidFill>
              </a:rPr>
            </a:br>
            <a:endParaRPr lang="en-US" b="0" dirty="0">
              <a:solidFill>
                <a:srgbClr val="FFFF00"/>
              </a:solidFill>
            </a:endParaRPr>
          </a:p>
        </p:txBody>
      </p:sp>
      <p:sp>
        <p:nvSpPr>
          <p:cNvPr id="7" name="Title 1"/>
          <p:cNvSpPr txBox="1">
            <a:spLocks/>
          </p:cNvSpPr>
          <p:nvPr/>
        </p:nvSpPr>
        <p:spPr>
          <a:xfrm>
            <a:off x="457200" y="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rgbClr val="00B0F0"/>
                </a:solidFill>
                <a:effectLst>
                  <a:outerShdw blurRad="38100" dist="25400" dir="5400000" algn="tl" rotWithShape="0">
                    <a:srgbClr val="000000">
                      <a:alpha val="43000"/>
                    </a:srgbClr>
                  </a:outerShdw>
                </a:effectLst>
                <a:uLnTx/>
                <a:uFillTx/>
                <a:latin typeface="+mj-lt"/>
                <a:ea typeface="+mj-ea"/>
                <a:cs typeface="+mj-cs"/>
              </a:rPr>
              <a:t>Answer</a:t>
            </a:r>
            <a:endParaRPr kumimoji="0" lang="en-US" sz="5600" b="1" i="0" u="none" strike="noStrike" kern="1200" cap="none" spc="0" normalizeH="0" baseline="0" noProof="0" dirty="0">
              <a:ln>
                <a:noFill/>
              </a:ln>
              <a:solidFill>
                <a:srgbClr val="00B0F0"/>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9" name="Text Placeholder 8"/>
          <p:cNvSpPr>
            <a:spLocks noGrp="1"/>
          </p:cNvSpPr>
          <p:nvPr>
            <p:ph type="body" idx="10"/>
          </p:nvPr>
        </p:nvSpPr>
        <p:spPr>
          <a:xfrm>
            <a:off x="0" y="533400"/>
            <a:ext cx="9144000" cy="2286000"/>
          </a:xfrm>
        </p:spPr>
        <p:txBody>
          <a:bodyPr>
            <a:normAutofit fontScale="32500" lnSpcReduction="20000"/>
          </a:bodyPr>
          <a:lstStyle/>
          <a:p>
            <a:pPr marL="579438" indent="-579438" algn="l"/>
            <a:r>
              <a:rPr lang="en-US" sz="13500" dirty="0" smtClean="0">
                <a:solidFill>
                  <a:srgbClr val="FFFF00"/>
                </a:solidFill>
              </a:rPr>
              <a:t>7. Women are safe from HIV as long as they use a contraceptive.</a:t>
            </a:r>
          </a:p>
          <a:p>
            <a:pPr marL="685800" indent="-563563" algn="l"/>
            <a:r>
              <a:rPr lang="en-US" sz="13500" dirty="0" smtClean="0">
                <a:solidFill>
                  <a:srgbClr val="FFFF00"/>
                </a:solidFill>
              </a:rPr>
              <a:t> </a:t>
            </a:r>
          </a:p>
          <a:p>
            <a:pPr lvl="0"/>
            <a:endParaRPr lang="en-US" sz="11000" dirty="0">
              <a:solidFill>
                <a:srgbClr val="FFFF00"/>
              </a:solidFill>
            </a:endParaRPr>
          </a:p>
          <a:p>
            <a:endParaRPr lang="en-US" dirty="0"/>
          </a:p>
        </p:txBody>
      </p:sp>
      <p:sp>
        <p:nvSpPr>
          <p:cNvPr id="14" name="Content Placeholder 13"/>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15" name="Content Placeholder 14"/>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10" name="Picture 9" descr="CorrectAnswerIndicator.png"/>
          <p:cNvPicPr>
            <a:picLocks/>
          </p:cNvPicPr>
          <p:nvPr>
            <p:custDataLst>
              <p:tags r:id="rId2"/>
            </p:custDataLst>
          </p:nvPr>
        </p:nvPicPr>
        <p:blipFill>
          <a:blip r:embed="rId5"/>
          <a:stretch>
            <a:fillRect/>
          </a:stretch>
        </p:blipFill>
        <p:spPr>
          <a:xfrm>
            <a:off x="155448" y="3873398"/>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5" name="Title 4"/>
          <p:cNvSpPr>
            <a:spLocks noGrp="1"/>
          </p:cNvSpPr>
          <p:nvPr>
            <p:ph type="ctrTitle"/>
          </p:nvPr>
        </p:nvSpPr>
        <p:spPr>
          <a:xfrm>
            <a:off x="457200" y="2133600"/>
            <a:ext cx="8382000" cy="4267200"/>
          </a:xfrm>
        </p:spPr>
        <p:txBody>
          <a:bodyPr>
            <a:normAutofit fontScale="90000"/>
          </a:bodyPr>
          <a:lstStyle/>
          <a:p>
            <a:pPr algn="just"/>
            <a:r>
              <a:rPr lang="en-US" sz="4900" dirty="0" smtClean="0"/>
              <a:t/>
            </a:r>
            <a:br>
              <a:rPr lang="en-US" sz="4900" dirty="0" smtClean="0"/>
            </a:br>
            <a:r>
              <a:rPr lang="en-US" sz="4900" dirty="0" smtClean="0"/>
              <a:t/>
            </a:r>
            <a:br>
              <a:rPr lang="en-US" sz="4900" dirty="0" smtClean="0"/>
            </a:br>
            <a:r>
              <a:rPr lang="en-US" sz="4900" dirty="0" smtClean="0"/>
              <a:t/>
            </a:r>
            <a:br>
              <a:rPr lang="en-US" sz="4900" dirty="0" smtClean="0"/>
            </a:br>
            <a:r>
              <a:rPr lang="en-US" sz="4900" dirty="0" smtClean="0"/>
              <a:t>Only condoms offer women protection against HIV, and even condoms cannot offer complete safety. Other forms of contraception do not offer protection from HIV. </a:t>
            </a:r>
            <a:br>
              <a:rPr lang="en-US" sz="4900" dirty="0" smtClean="0"/>
            </a:br>
            <a:r>
              <a:rPr lang="en-US" sz="4900" dirty="0" smtClean="0"/>
              <a:t> </a:t>
            </a:r>
            <a:r>
              <a:rPr lang="en-US" dirty="0" smtClean="0"/>
              <a:t/>
            </a:r>
            <a:br>
              <a:rPr lang="en-US" dirty="0" smtClean="0"/>
            </a:br>
            <a:r>
              <a:rPr lang="en-US" dirty="0" smtClean="0">
                <a:solidFill>
                  <a:srgbClr val="FFFF00"/>
                </a:solidFill>
              </a:rPr>
              <a:t/>
            </a:r>
            <a:br>
              <a:rPr lang="en-US" dirty="0" smtClean="0">
                <a:solidFill>
                  <a:srgbClr val="FFFF00"/>
                </a:solidFill>
              </a:rPr>
            </a:br>
            <a:r>
              <a:rPr lang="en-US" b="0" dirty="0" smtClean="0">
                <a:solidFill>
                  <a:srgbClr val="FFFF00"/>
                </a:solidFill>
              </a:rPr>
              <a:t/>
            </a:r>
            <a:br>
              <a:rPr lang="en-US" b="0" dirty="0" smtClean="0">
                <a:solidFill>
                  <a:srgbClr val="FFFF00"/>
                </a:solidFill>
              </a:rPr>
            </a:br>
            <a:endParaRPr lang="en-US" b="0" dirty="0">
              <a:solidFill>
                <a:srgbClr val="FFFF00"/>
              </a:solidFill>
            </a:endParaRPr>
          </a:p>
        </p:txBody>
      </p:sp>
      <p:sp>
        <p:nvSpPr>
          <p:cNvPr id="7" name="Title 1"/>
          <p:cNvSpPr txBox="1">
            <a:spLocks/>
          </p:cNvSpPr>
          <p:nvPr/>
        </p:nvSpPr>
        <p:spPr>
          <a:xfrm>
            <a:off x="457200" y="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rgbClr val="00B0F0"/>
                </a:solidFill>
                <a:effectLst>
                  <a:outerShdw blurRad="38100" dist="25400" dir="5400000" algn="tl" rotWithShape="0">
                    <a:srgbClr val="000000">
                      <a:alpha val="43000"/>
                    </a:srgbClr>
                  </a:outerShdw>
                </a:effectLst>
                <a:uLnTx/>
                <a:uFillTx/>
                <a:latin typeface="+mj-lt"/>
                <a:ea typeface="+mj-ea"/>
                <a:cs typeface="+mj-cs"/>
              </a:rPr>
              <a:t>Answer</a:t>
            </a:r>
            <a:endParaRPr kumimoji="0" lang="en-US" sz="5600" b="1" i="0" u="none" strike="noStrike" kern="1200" cap="none" spc="0" normalizeH="0" baseline="0" noProof="0" dirty="0">
              <a:ln>
                <a:noFill/>
              </a:ln>
              <a:solidFill>
                <a:srgbClr val="00B0F0"/>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9" name="Text Placeholder 8"/>
          <p:cNvSpPr>
            <a:spLocks noGrp="1"/>
          </p:cNvSpPr>
          <p:nvPr>
            <p:ph type="body" idx="10"/>
          </p:nvPr>
        </p:nvSpPr>
        <p:spPr>
          <a:xfrm>
            <a:off x="0" y="685800"/>
            <a:ext cx="9144000" cy="3352800"/>
          </a:xfrm>
        </p:spPr>
        <p:txBody>
          <a:bodyPr>
            <a:normAutofit fontScale="32500" lnSpcReduction="20000"/>
          </a:bodyPr>
          <a:lstStyle/>
          <a:p>
            <a:pPr marL="579438" lvl="0" indent="-579438" algn="l"/>
            <a:r>
              <a:rPr lang="en-US" sz="13500" dirty="0" smtClean="0">
                <a:solidFill>
                  <a:srgbClr val="FFFF00"/>
                </a:solidFill>
              </a:rPr>
              <a:t>8. You can become infected with HIV from sharing toothbrushes. </a:t>
            </a:r>
          </a:p>
          <a:p>
            <a:pPr marL="579438" indent="-579438" algn="l"/>
            <a:endParaRPr lang="en-US" sz="13500" dirty="0" smtClean="0">
              <a:solidFill>
                <a:srgbClr val="FFFF00"/>
              </a:solidFill>
            </a:endParaRPr>
          </a:p>
          <a:p>
            <a:pPr marL="685800" indent="-563563" algn="l"/>
            <a:r>
              <a:rPr lang="en-US" sz="13500" dirty="0" smtClean="0">
                <a:solidFill>
                  <a:srgbClr val="FFFF00"/>
                </a:solidFill>
              </a:rPr>
              <a:t> </a:t>
            </a:r>
          </a:p>
          <a:p>
            <a:pPr lvl="0"/>
            <a:endParaRPr lang="en-US" sz="11000" dirty="0">
              <a:solidFill>
                <a:srgbClr val="FFFF00"/>
              </a:solidFill>
            </a:endParaRPr>
          </a:p>
          <a:p>
            <a:endParaRPr lang="en-US" dirty="0"/>
          </a:p>
        </p:txBody>
      </p:sp>
      <p:sp>
        <p:nvSpPr>
          <p:cNvPr id="14" name="Content Placeholder 13"/>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15" name="Content Placeholder 14"/>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10" name="Picture 9" descr="CorrectAnswerIndicator.png"/>
          <p:cNvPicPr>
            <a:picLocks/>
          </p:cNvPicPr>
          <p:nvPr>
            <p:custDataLst>
              <p:tags r:id="rId2"/>
            </p:custDataLst>
          </p:nvPr>
        </p:nvPicPr>
        <p:blipFill>
          <a:blip r:embed="rId5"/>
          <a:stretch>
            <a:fillRect/>
          </a:stretch>
        </p:blipFill>
        <p:spPr>
          <a:xfrm>
            <a:off x="155448" y="3873398"/>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5" name="Title 4"/>
          <p:cNvSpPr>
            <a:spLocks noGrp="1"/>
          </p:cNvSpPr>
          <p:nvPr>
            <p:ph type="ctrTitle"/>
          </p:nvPr>
        </p:nvSpPr>
        <p:spPr>
          <a:xfrm>
            <a:off x="457200" y="1524000"/>
            <a:ext cx="8382000" cy="4876800"/>
          </a:xfrm>
        </p:spPr>
        <p:txBody>
          <a:bodyPr>
            <a:normAutofit fontScale="90000"/>
          </a:bodyPr>
          <a:lstStyle/>
          <a:p>
            <a:pPr algn="l"/>
            <a:r>
              <a:rPr lang="en-US" sz="4900" dirty="0" smtClean="0"/>
              <a:t/>
            </a:r>
            <a:br>
              <a:rPr lang="en-US" sz="4900" dirty="0" smtClean="0"/>
            </a:br>
            <a:r>
              <a:rPr lang="en-US" sz="4800" dirty="0" smtClean="0"/>
              <a:t> There is no evidence of transmission via this route, but it is sensible not to share toothbrushes for general health reasons. </a:t>
            </a:r>
            <a:br>
              <a:rPr lang="en-US" sz="4800" dirty="0" smtClean="0"/>
            </a:br>
            <a:r>
              <a:rPr lang="en-US" sz="4900" dirty="0" smtClean="0"/>
              <a:t/>
            </a:r>
            <a:br>
              <a:rPr lang="en-US" sz="4900" dirty="0" smtClean="0"/>
            </a:br>
            <a:endParaRPr lang="en-US" b="0" dirty="0">
              <a:solidFill>
                <a:srgbClr val="FFFF00"/>
              </a:solidFill>
            </a:endParaRPr>
          </a:p>
        </p:txBody>
      </p:sp>
      <p:sp>
        <p:nvSpPr>
          <p:cNvPr id="7" name="Title 1"/>
          <p:cNvSpPr txBox="1">
            <a:spLocks/>
          </p:cNvSpPr>
          <p:nvPr/>
        </p:nvSpPr>
        <p:spPr>
          <a:xfrm>
            <a:off x="457200" y="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rgbClr val="00B0F0"/>
                </a:solidFill>
                <a:effectLst>
                  <a:outerShdw blurRad="38100" dist="25400" dir="5400000" algn="tl" rotWithShape="0">
                    <a:srgbClr val="000000">
                      <a:alpha val="43000"/>
                    </a:srgbClr>
                  </a:outerShdw>
                </a:effectLst>
                <a:uLnTx/>
                <a:uFillTx/>
                <a:latin typeface="+mj-lt"/>
                <a:ea typeface="+mj-ea"/>
                <a:cs typeface="+mj-cs"/>
              </a:rPr>
              <a:t>Answer</a:t>
            </a:r>
            <a:endParaRPr kumimoji="0" lang="en-US" sz="5600" b="1" i="0" u="none" strike="noStrike" kern="1200" cap="none" spc="0" normalizeH="0" baseline="0" noProof="0" dirty="0">
              <a:ln>
                <a:noFill/>
              </a:ln>
              <a:solidFill>
                <a:srgbClr val="00B0F0"/>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9" name="Text Placeholder 8"/>
          <p:cNvSpPr>
            <a:spLocks noGrp="1"/>
          </p:cNvSpPr>
          <p:nvPr>
            <p:ph type="body" idx="10"/>
          </p:nvPr>
        </p:nvSpPr>
        <p:spPr>
          <a:xfrm>
            <a:off x="0" y="685800"/>
            <a:ext cx="9144000" cy="3352800"/>
          </a:xfrm>
        </p:spPr>
        <p:txBody>
          <a:bodyPr>
            <a:normAutofit fontScale="25000" lnSpcReduction="20000"/>
          </a:bodyPr>
          <a:lstStyle/>
          <a:p>
            <a:pPr marL="579438" indent="-579438" algn="l"/>
            <a:r>
              <a:rPr lang="en-US" sz="17600" dirty="0" smtClean="0">
                <a:solidFill>
                  <a:srgbClr val="FFFF00"/>
                </a:solidFill>
              </a:rPr>
              <a:t>9. If you have sex with people who look healthy, you won’t become infected with HIV. </a:t>
            </a:r>
          </a:p>
          <a:p>
            <a:pPr marL="579438" lvl="0" indent="-579438" algn="l"/>
            <a:endParaRPr lang="en-US" sz="13500" dirty="0" smtClean="0">
              <a:solidFill>
                <a:srgbClr val="FFFF00"/>
              </a:solidFill>
            </a:endParaRPr>
          </a:p>
          <a:p>
            <a:pPr marL="579438" indent="-579438" algn="l"/>
            <a:endParaRPr lang="en-US" sz="13500" dirty="0" smtClean="0">
              <a:solidFill>
                <a:srgbClr val="FFFF00"/>
              </a:solidFill>
            </a:endParaRPr>
          </a:p>
          <a:p>
            <a:pPr marL="685800" indent="-563563" algn="l"/>
            <a:r>
              <a:rPr lang="en-US" sz="13500" dirty="0" smtClean="0">
                <a:solidFill>
                  <a:srgbClr val="FFFF00"/>
                </a:solidFill>
              </a:rPr>
              <a:t> </a:t>
            </a:r>
          </a:p>
          <a:p>
            <a:pPr lvl="0"/>
            <a:endParaRPr lang="en-US" sz="11000" dirty="0">
              <a:solidFill>
                <a:srgbClr val="FFFF00"/>
              </a:solidFill>
            </a:endParaRPr>
          </a:p>
          <a:p>
            <a:endParaRPr lang="en-US" dirty="0"/>
          </a:p>
        </p:txBody>
      </p:sp>
      <p:sp>
        <p:nvSpPr>
          <p:cNvPr id="14" name="Content Placeholder 13"/>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15" name="Content Placeholder 14"/>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10" name="Picture 9" descr="CorrectAnswerIndicator.png"/>
          <p:cNvPicPr>
            <a:picLocks/>
          </p:cNvPicPr>
          <p:nvPr>
            <p:custDataLst>
              <p:tags r:id="rId2"/>
            </p:custDataLst>
          </p:nvPr>
        </p:nvPicPr>
        <p:blipFill>
          <a:blip r:embed="rId5"/>
          <a:stretch>
            <a:fillRect/>
          </a:stretch>
        </p:blipFill>
        <p:spPr>
          <a:xfrm>
            <a:off x="155448" y="3873398"/>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3" name="Subtitle 2"/>
          <p:cNvSpPr>
            <a:spLocks noGrp="1"/>
          </p:cNvSpPr>
          <p:nvPr>
            <p:ph type="subTitle" idx="1"/>
          </p:nvPr>
        </p:nvSpPr>
        <p:spPr>
          <a:xfrm>
            <a:off x="304800" y="228600"/>
            <a:ext cx="8229600" cy="5867400"/>
          </a:xfrm>
        </p:spPr>
        <p:txBody>
          <a:bodyPr>
            <a:noAutofit/>
          </a:bodyPr>
          <a:lstStyle/>
          <a:p>
            <a:pPr algn="just"/>
            <a:r>
              <a:rPr lang="en-US" sz="4000" dirty="0" smtClean="0">
                <a:solidFill>
                  <a:schemeClr val="tx1"/>
                </a:solidFill>
              </a:rPr>
              <a:t>The lack of information on these issues often leads to fear and rejection of infected individuals and may even put one in danger.  It is thus very important to evaluate your own knowledge about </a:t>
            </a:r>
            <a:r>
              <a:rPr lang="en-US" sz="4000" dirty="0" smtClean="0">
                <a:solidFill>
                  <a:srgbClr val="FF0000"/>
                </a:solidFill>
              </a:rPr>
              <a:t>HIV/AIDS</a:t>
            </a:r>
            <a:r>
              <a:rPr lang="en-US" sz="4000" dirty="0" smtClean="0">
                <a:solidFill>
                  <a:schemeClr val="tx1"/>
                </a:solidFill>
              </a:rPr>
              <a:t>.  To do so, here are some true or false questions that will you the opportunity to test yourself… and who knows…maybe you’ll learn a few more things.</a:t>
            </a:r>
          </a:p>
          <a:p>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5" name="Title 4"/>
          <p:cNvSpPr>
            <a:spLocks noGrp="1"/>
          </p:cNvSpPr>
          <p:nvPr>
            <p:ph type="ctrTitle"/>
          </p:nvPr>
        </p:nvSpPr>
        <p:spPr>
          <a:xfrm>
            <a:off x="228600" y="1524000"/>
            <a:ext cx="8610600" cy="5334000"/>
          </a:xfrm>
        </p:spPr>
        <p:txBody>
          <a:bodyPr>
            <a:normAutofit fontScale="90000"/>
          </a:bodyPr>
          <a:lstStyle/>
          <a:p>
            <a:pPr algn="just"/>
            <a:r>
              <a:rPr lang="en-US" sz="4900" dirty="0" smtClean="0"/>
              <a:t/>
            </a:r>
            <a:br>
              <a:rPr lang="en-US" sz="4900" dirty="0" smtClean="0"/>
            </a:br>
            <a:r>
              <a:rPr lang="en-US" sz="4800" dirty="0" smtClean="0"/>
              <a:t> Most people with HIV will look perfectly healthy. Looks are therefore a useless way of assessing risk. </a:t>
            </a:r>
            <a:br>
              <a:rPr lang="en-US" sz="4800" dirty="0" smtClean="0"/>
            </a:br>
            <a:r>
              <a:rPr lang="en-US" sz="4800" dirty="0" smtClean="0"/>
              <a:t/>
            </a:r>
            <a:br>
              <a:rPr lang="en-US" sz="4800" dirty="0" smtClean="0"/>
            </a:br>
            <a:r>
              <a:rPr lang="en-US" sz="4900" dirty="0" smtClean="0"/>
              <a:t/>
            </a:r>
            <a:br>
              <a:rPr lang="en-US" sz="4900" dirty="0" smtClean="0"/>
            </a:br>
            <a:endParaRPr lang="en-US" b="0" dirty="0">
              <a:solidFill>
                <a:srgbClr val="FFFF00"/>
              </a:solidFill>
            </a:endParaRPr>
          </a:p>
        </p:txBody>
      </p:sp>
      <p:sp>
        <p:nvSpPr>
          <p:cNvPr id="7" name="Title 1"/>
          <p:cNvSpPr txBox="1">
            <a:spLocks/>
          </p:cNvSpPr>
          <p:nvPr/>
        </p:nvSpPr>
        <p:spPr>
          <a:xfrm>
            <a:off x="457200" y="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rgbClr val="00B0F0"/>
                </a:solidFill>
                <a:effectLst>
                  <a:outerShdw blurRad="38100" dist="25400" dir="5400000" algn="tl" rotWithShape="0">
                    <a:srgbClr val="000000">
                      <a:alpha val="43000"/>
                    </a:srgbClr>
                  </a:outerShdw>
                </a:effectLst>
                <a:uLnTx/>
                <a:uFillTx/>
                <a:latin typeface="+mj-lt"/>
                <a:ea typeface="+mj-ea"/>
                <a:cs typeface="+mj-cs"/>
              </a:rPr>
              <a:t>Answer</a:t>
            </a:r>
            <a:endParaRPr kumimoji="0" lang="en-US" sz="5600" b="1" i="0" u="none" strike="noStrike" kern="1200" cap="none" spc="0" normalizeH="0" baseline="0" noProof="0" dirty="0">
              <a:ln>
                <a:noFill/>
              </a:ln>
              <a:solidFill>
                <a:srgbClr val="00B0F0"/>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9" name="Text Placeholder 8"/>
          <p:cNvSpPr>
            <a:spLocks noGrp="1"/>
          </p:cNvSpPr>
          <p:nvPr>
            <p:ph type="body" idx="10"/>
          </p:nvPr>
        </p:nvSpPr>
        <p:spPr>
          <a:xfrm>
            <a:off x="0" y="685800"/>
            <a:ext cx="9144000" cy="3352800"/>
          </a:xfrm>
        </p:spPr>
        <p:txBody>
          <a:bodyPr>
            <a:normAutofit fontScale="25000" lnSpcReduction="20000"/>
          </a:bodyPr>
          <a:lstStyle/>
          <a:p>
            <a:pPr marL="579438" lvl="0" indent="-579438" algn="l"/>
            <a:endParaRPr lang="en-US" sz="17600" dirty="0" smtClean="0">
              <a:solidFill>
                <a:srgbClr val="FFFF00"/>
              </a:solidFill>
            </a:endParaRPr>
          </a:p>
          <a:p>
            <a:pPr marL="854075" lvl="0" indent="-854075" algn="l">
              <a:tabLst>
                <a:tab pos="228600" algn="l"/>
              </a:tabLst>
            </a:pPr>
            <a:r>
              <a:rPr lang="en-US" sz="17600" dirty="0" smtClean="0">
                <a:solidFill>
                  <a:srgbClr val="FFFF00"/>
                </a:solidFill>
              </a:rPr>
              <a:t>10. If you only have sex with people you know, you won’t become infected with HIV. </a:t>
            </a:r>
          </a:p>
          <a:p>
            <a:pPr marL="579438" indent="-579438" algn="l"/>
            <a:r>
              <a:rPr lang="en-US" sz="17600" dirty="0" smtClean="0">
                <a:solidFill>
                  <a:srgbClr val="FFFF00"/>
                </a:solidFill>
              </a:rPr>
              <a:t> </a:t>
            </a:r>
          </a:p>
          <a:p>
            <a:pPr marL="579438" lvl="0" indent="-579438" algn="l"/>
            <a:endParaRPr lang="en-US" sz="13500" dirty="0" smtClean="0">
              <a:solidFill>
                <a:srgbClr val="FFFF00"/>
              </a:solidFill>
            </a:endParaRPr>
          </a:p>
          <a:p>
            <a:pPr marL="579438" indent="-579438" algn="l"/>
            <a:endParaRPr lang="en-US" sz="13500" dirty="0" smtClean="0">
              <a:solidFill>
                <a:srgbClr val="FFFF00"/>
              </a:solidFill>
            </a:endParaRPr>
          </a:p>
          <a:p>
            <a:pPr marL="685800" indent="-563563" algn="l"/>
            <a:r>
              <a:rPr lang="en-US" sz="13500" dirty="0" smtClean="0">
                <a:solidFill>
                  <a:srgbClr val="FFFF00"/>
                </a:solidFill>
              </a:rPr>
              <a:t> </a:t>
            </a:r>
          </a:p>
          <a:p>
            <a:pPr lvl="0"/>
            <a:endParaRPr lang="en-US" sz="11000" dirty="0">
              <a:solidFill>
                <a:srgbClr val="FFFF00"/>
              </a:solidFill>
            </a:endParaRPr>
          </a:p>
          <a:p>
            <a:endParaRPr lang="en-US" dirty="0"/>
          </a:p>
        </p:txBody>
      </p:sp>
      <p:sp>
        <p:nvSpPr>
          <p:cNvPr id="14" name="Content Placeholder 13"/>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15" name="Content Placeholder 14"/>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10" name="Picture 9" descr="CorrectAnswerIndicator.png"/>
          <p:cNvPicPr>
            <a:picLocks/>
          </p:cNvPicPr>
          <p:nvPr>
            <p:custDataLst>
              <p:tags r:id="rId2"/>
            </p:custDataLst>
          </p:nvPr>
        </p:nvPicPr>
        <p:blipFill>
          <a:blip r:embed="rId5"/>
          <a:stretch>
            <a:fillRect/>
          </a:stretch>
        </p:blipFill>
        <p:spPr>
          <a:xfrm>
            <a:off x="155448" y="3873398"/>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5" name="Title 4"/>
          <p:cNvSpPr>
            <a:spLocks noGrp="1"/>
          </p:cNvSpPr>
          <p:nvPr>
            <p:ph type="ctrTitle"/>
          </p:nvPr>
        </p:nvSpPr>
        <p:spPr>
          <a:xfrm>
            <a:off x="228600" y="1524000"/>
            <a:ext cx="8610600" cy="5334000"/>
          </a:xfrm>
        </p:spPr>
        <p:txBody>
          <a:bodyPr>
            <a:normAutofit/>
          </a:bodyPr>
          <a:lstStyle/>
          <a:p>
            <a:pPr algn="just"/>
            <a:r>
              <a:rPr lang="en-US" sz="4800" dirty="0" smtClean="0"/>
              <a:t>Knowing someone well offers no reliable guide to whether or not they have HIV infection. </a:t>
            </a:r>
            <a:br>
              <a:rPr lang="en-US" sz="4800" dirty="0" smtClean="0"/>
            </a:br>
            <a:r>
              <a:rPr lang="en-US" sz="4800" dirty="0" smtClean="0"/>
              <a:t/>
            </a:r>
            <a:br>
              <a:rPr lang="en-US" sz="4800" dirty="0" smtClean="0"/>
            </a:br>
            <a:r>
              <a:rPr lang="en-US" sz="4900" dirty="0" smtClean="0"/>
              <a:t/>
            </a:r>
            <a:br>
              <a:rPr lang="en-US" sz="4900" dirty="0" smtClean="0"/>
            </a:br>
            <a:endParaRPr lang="en-US" b="0" dirty="0">
              <a:solidFill>
                <a:srgbClr val="FFFF00"/>
              </a:solidFill>
            </a:endParaRPr>
          </a:p>
        </p:txBody>
      </p:sp>
      <p:sp>
        <p:nvSpPr>
          <p:cNvPr id="7" name="Title 1"/>
          <p:cNvSpPr txBox="1">
            <a:spLocks/>
          </p:cNvSpPr>
          <p:nvPr/>
        </p:nvSpPr>
        <p:spPr>
          <a:xfrm>
            <a:off x="457200" y="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rgbClr val="00B0F0"/>
                </a:solidFill>
                <a:effectLst>
                  <a:outerShdw blurRad="38100" dist="25400" dir="5400000" algn="tl" rotWithShape="0">
                    <a:srgbClr val="000000">
                      <a:alpha val="43000"/>
                    </a:srgbClr>
                  </a:outerShdw>
                </a:effectLst>
                <a:uLnTx/>
                <a:uFillTx/>
                <a:latin typeface="+mj-lt"/>
                <a:ea typeface="+mj-ea"/>
                <a:cs typeface="+mj-cs"/>
              </a:rPr>
              <a:t>Answer</a:t>
            </a:r>
            <a:endParaRPr kumimoji="0" lang="en-US" sz="5600" b="1" i="0" u="none" strike="noStrike" kern="1200" cap="none" spc="0" normalizeH="0" baseline="0" noProof="0" dirty="0">
              <a:ln>
                <a:noFill/>
              </a:ln>
              <a:solidFill>
                <a:srgbClr val="00B0F0"/>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9" name="Text Placeholder 8"/>
          <p:cNvSpPr>
            <a:spLocks noGrp="1"/>
          </p:cNvSpPr>
          <p:nvPr>
            <p:ph type="body" idx="10"/>
          </p:nvPr>
        </p:nvSpPr>
        <p:spPr>
          <a:xfrm>
            <a:off x="0" y="685800"/>
            <a:ext cx="9144000" cy="3352800"/>
          </a:xfrm>
        </p:spPr>
        <p:txBody>
          <a:bodyPr>
            <a:normAutofit fontScale="25000" lnSpcReduction="20000"/>
          </a:bodyPr>
          <a:lstStyle/>
          <a:p>
            <a:pPr marL="579438" lvl="0" indent="-579438" algn="l"/>
            <a:endParaRPr lang="en-US" sz="17600" dirty="0" smtClean="0">
              <a:solidFill>
                <a:srgbClr val="FFFF00"/>
              </a:solidFill>
            </a:endParaRPr>
          </a:p>
          <a:p>
            <a:pPr marL="854075" indent="-854075" algn="l">
              <a:tabLst>
                <a:tab pos="228600" algn="l"/>
              </a:tabLst>
            </a:pPr>
            <a:endParaRPr lang="en-US" sz="17600" dirty="0" smtClean="0">
              <a:solidFill>
                <a:srgbClr val="FFFF00"/>
              </a:solidFill>
            </a:endParaRPr>
          </a:p>
          <a:p>
            <a:pPr marL="854075" indent="-854075" algn="l">
              <a:tabLst>
                <a:tab pos="228600" algn="l"/>
              </a:tabLst>
            </a:pPr>
            <a:r>
              <a:rPr lang="en-US" sz="17600" dirty="0" smtClean="0">
                <a:solidFill>
                  <a:srgbClr val="FFFF00"/>
                </a:solidFill>
              </a:rPr>
              <a:t>11. </a:t>
            </a:r>
            <a:r>
              <a:rPr lang="en-US" sz="17600" dirty="0" smtClean="0">
                <a:solidFill>
                  <a:srgbClr val="FFFF00"/>
                </a:solidFill>
              </a:rPr>
              <a:t>Anal sex between two men is more risky than anal sex between a man and a woman. </a:t>
            </a:r>
          </a:p>
          <a:p>
            <a:pPr marL="854075" lvl="0" indent="-854075" algn="l">
              <a:tabLst>
                <a:tab pos="228600" algn="l"/>
              </a:tabLst>
            </a:pPr>
            <a:endParaRPr lang="en-US" sz="17600" dirty="0" smtClean="0">
              <a:solidFill>
                <a:srgbClr val="FFFF00"/>
              </a:solidFill>
            </a:endParaRPr>
          </a:p>
          <a:p>
            <a:pPr marL="579438" indent="-579438" algn="l"/>
            <a:r>
              <a:rPr lang="en-US" sz="17600" dirty="0" smtClean="0">
                <a:solidFill>
                  <a:srgbClr val="FFFF00"/>
                </a:solidFill>
              </a:rPr>
              <a:t> </a:t>
            </a:r>
          </a:p>
          <a:p>
            <a:pPr marL="579438" lvl="0" indent="-579438" algn="l"/>
            <a:endParaRPr lang="en-US" sz="13500" dirty="0" smtClean="0">
              <a:solidFill>
                <a:srgbClr val="FFFF00"/>
              </a:solidFill>
            </a:endParaRPr>
          </a:p>
          <a:p>
            <a:pPr marL="579438" indent="-579438" algn="l"/>
            <a:endParaRPr lang="en-US" sz="13500" dirty="0" smtClean="0">
              <a:solidFill>
                <a:srgbClr val="FFFF00"/>
              </a:solidFill>
            </a:endParaRPr>
          </a:p>
          <a:p>
            <a:pPr marL="685800" indent="-563563" algn="l"/>
            <a:r>
              <a:rPr lang="en-US" sz="13500" dirty="0" smtClean="0">
                <a:solidFill>
                  <a:srgbClr val="FFFF00"/>
                </a:solidFill>
              </a:rPr>
              <a:t> </a:t>
            </a:r>
          </a:p>
          <a:p>
            <a:pPr lvl="0"/>
            <a:endParaRPr lang="en-US" sz="11000" dirty="0">
              <a:solidFill>
                <a:srgbClr val="FFFF00"/>
              </a:solidFill>
            </a:endParaRPr>
          </a:p>
          <a:p>
            <a:endParaRPr lang="en-US" dirty="0"/>
          </a:p>
        </p:txBody>
      </p:sp>
      <p:sp>
        <p:nvSpPr>
          <p:cNvPr id="14" name="Content Placeholder 13"/>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15" name="Content Placeholder 14"/>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10" name="Picture 9" descr="CorrectAnswerIndicator.png"/>
          <p:cNvPicPr>
            <a:picLocks/>
          </p:cNvPicPr>
          <p:nvPr>
            <p:custDataLst>
              <p:tags r:id="rId2"/>
            </p:custDataLst>
          </p:nvPr>
        </p:nvPicPr>
        <p:blipFill>
          <a:blip r:embed="rId5"/>
          <a:stretch>
            <a:fillRect/>
          </a:stretch>
        </p:blipFill>
        <p:spPr>
          <a:xfrm>
            <a:off x="155448" y="3873398"/>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5" name="Title 4"/>
          <p:cNvSpPr>
            <a:spLocks noGrp="1"/>
          </p:cNvSpPr>
          <p:nvPr>
            <p:ph type="ctrTitle"/>
          </p:nvPr>
        </p:nvSpPr>
        <p:spPr>
          <a:xfrm>
            <a:off x="228600" y="1524000"/>
            <a:ext cx="8610600" cy="5334000"/>
          </a:xfrm>
        </p:spPr>
        <p:txBody>
          <a:bodyPr>
            <a:normAutofit fontScale="90000"/>
          </a:bodyPr>
          <a:lstStyle/>
          <a:p>
            <a:pPr algn="just"/>
            <a:r>
              <a:rPr lang="en-US" sz="4800" dirty="0" smtClean="0"/>
              <a:t/>
            </a:r>
            <a:br>
              <a:rPr lang="en-US" sz="4800" dirty="0" smtClean="0"/>
            </a:br>
            <a:r>
              <a:rPr lang="en-US" sz="4800" dirty="0" smtClean="0"/>
              <a:t/>
            </a:r>
            <a:br>
              <a:rPr lang="en-US" sz="4800" dirty="0" smtClean="0"/>
            </a:br>
            <a:r>
              <a:rPr lang="en-US" sz="4800" dirty="0" smtClean="0"/>
              <a:t>Anal </a:t>
            </a:r>
            <a:r>
              <a:rPr lang="en-US" sz="4800" dirty="0" smtClean="0"/>
              <a:t>sex is equally risky regardless of whether it takes place between two men or a man and a woman. </a:t>
            </a:r>
            <a:br>
              <a:rPr lang="en-US" sz="4800" dirty="0" smtClean="0"/>
            </a:br>
            <a:r>
              <a:rPr lang="en-US" sz="4800" dirty="0" smtClean="0"/>
              <a:t/>
            </a:r>
            <a:br>
              <a:rPr lang="en-US" sz="4800" dirty="0" smtClean="0"/>
            </a:br>
            <a:r>
              <a:rPr lang="en-US" sz="4800" dirty="0" smtClean="0"/>
              <a:t/>
            </a:r>
            <a:br>
              <a:rPr lang="en-US" sz="4800" dirty="0" smtClean="0"/>
            </a:br>
            <a:r>
              <a:rPr lang="en-US" sz="4900" dirty="0" smtClean="0"/>
              <a:t/>
            </a:r>
            <a:br>
              <a:rPr lang="en-US" sz="4900" dirty="0" smtClean="0"/>
            </a:br>
            <a:endParaRPr lang="en-US" b="0" dirty="0">
              <a:solidFill>
                <a:srgbClr val="FFFF00"/>
              </a:solidFill>
            </a:endParaRPr>
          </a:p>
        </p:txBody>
      </p:sp>
      <p:sp>
        <p:nvSpPr>
          <p:cNvPr id="7" name="Title 1"/>
          <p:cNvSpPr txBox="1">
            <a:spLocks/>
          </p:cNvSpPr>
          <p:nvPr/>
        </p:nvSpPr>
        <p:spPr>
          <a:xfrm>
            <a:off x="457200" y="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rgbClr val="00B0F0"/>
                </a:solidFill>
                <a:effectLst>
                  <a:outerShdw blurRad="38100" dist="25400" dir="5400000" algn="tl" rotWithShape="0">
                    <a:srgbClr val="000000">
                      <a:alpha val="43000"/>
                    </a:srgbClr>
                  </a:outerShdw>
                </a:effectLst>
                <a:uLnTx/>
                <a:uFillTx/>
                <a:latin typeface="+mj-lt"/>
                <a:ea typeface="+mj-ea"/>
                <a:cs typeface="+mj-cs"/>
              </a:rPr>
              <a:t>Answer</a:t>
            </a:r>
            <a:endParaRPr kumimoji="0" lang="en-US" sz="5600" b="1" i="0" u="none" strike="noStrike" kern="1200" cap="none" spc="0" normalizeH="0" baseline="0" noProof="0" dirty="0">
              <a:ln>
                <a:noFill/>
              </a:ln>
              <a:solidFill>
                <a:srgbClr val="00B0F0"/>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9" name="Text Placeholder 8"/>
          <p:cNvSpPr>
            <a:spLocks noGrp="1"/>
          </p:cNvSpPr>
          <p:nvPr>
            <p:ph type="body" idx="10"/>
          </p:nvPr>
        </p:nvSpPr>
        <p:spPr>
          <a:xfrm>
            <a:off x="0" y="228600"/>
            <a:ext cx="9144000" cy="3352800"/>
          </a:xfrm>
        </p:spPr>
        <p:txBody>
          <a:bodyPr>
            <a:normAutofit fontScale="25000" lnSpcReduction="20000"/>
          </a:bodyPr>
          <a:lstStyle/>
          <a:p>
            <a:pPr marL="579438" lvl="0" indent="-579438" algn="l"/>
            <a:endParaRPr lang="en-US" sz="17600" dirty="0" smtClean="0">
              <a:solidFill>
                <a:srgbClr val="FFFF00"/>
              </a:solidFill>
            </a:endParaRPr>
          </a:p>
          <a:p>
            <a:pPr marL="854075" indent="-854075" algn="l">
              <a:tabLst>
                <a:tab pos="228600" algn="l"/>
              </a:tabLst>
            </a:pPr>
            <a:endParaRPr lang="en-US" sz="17600" dirty="0" smtClean="0">
              <a:solidFill>
                <a:srgbClr val="FFFF00"/>
              </a:solidFill>
            </a:endParaRPr>
          </a:p>
          <a:p>
            <a:pPr marL="854075" lvl="0" indent="-854075" algn="l">
              <a:tabLst>
                <a:tab pos="228600" algn="l"/>
              </a:tabLst>
            </a:pPr>
            <a:endParaRPr lang="en-US" sz="17600" dirty="0" smtClean="0">
              <a:solidFill>
                <a:srgbClr val="FFFF00"/>
              </a:solidFill>
            </a:endParaRPr>
          </a:p>
          <a:p>
            <a:pPr marL="854075" lvl="0" indent="-854075" algn="l">
              <a:tabLst>
                <a:tab pos="228600" algn="l"/>
              </a:tabLst>
            </a:pPr>
            <a:r>
              <a:rPr lang="en-US" sz="17600" dirty="0" smtClean="0">
                <a:solidFill>
                  <a:srgbClr val="FFFF00"/>
                </a:solidFill>
              </a:rPr>
              <a:t>12. </a:t>
            </a:r>
            <a:r>
              <a:rPr lang="en-US" sz="17600" dirty="0" smtClean="0">
                <a:solidFill>
                  <a:srgbClr val="FFFF00"/>
                </a:solidFill>
              </a:rPr>
              <a:t>A man can become infected with HIV if he has oral sex with a woman. </a:t>
            </a:r>
          </a:p>
          <a:p>
            <a:pPr marL="854075" indent="-854075" algn="l">
              <a:tabLst>
                <a:tab pos="228600" algn="l"/>
              </a:tabLst>
            </a:pPr>
            <a:endParaRPr lang="en-US" sz="17600" dirty="0" smtClean="0">
              <a:solidFill>
                <a:srgbClr val="FFFF00"/>
              </a:solidFill>
            </a:endParaRPr>
          </a:p>
          <a:p>
            <a:pPr marL="579438" indent="-579438" algn="l"/>
            <a:r>
              <a:rPr lang="en-US" sz="17600" dirty="0" smtClean="0">
                <a:solidFill>
                  <a:srgbClr val="FFFF00"/>
                </a:solidFill>
              </a:rPr>
              <a:t> </a:t>
            </a:r>
          </a:p>
          <a:p>
            <a:pPr marL="579438" lvl="0" indent="-579438" algn="l"/>
            <a:endParaRPr lang="en-US" sz="13500" dirty="0" smtClean="0">
              <a:solidFill>
                <a:srgbClr val="FFFF00"/>
              </a:solidFill>
            </a:endParaRPr>
          </a:p>
          <a:p>
            <a:pPr marL="579438" indent="-579438" algn="l"/>
            <a:endParaRPr lang="en-US" sz="13500" dirty="0" smtClean="0">
              <a:solidFill>
                <a:srgbClr val="FFFF00"/>
              </a:solidFill>
            </a:endParaRPr>
          </a:p>
          <a:p>
            <a:pPr marL="685800" indent="-563563" algn="l"/>
            <a:r>
              <a:rPr lang="en-US" sz="13500" dirty="0" smtClean="0">
                <a:solidFill>
                  <a:srgbClr val="FFFF00"/>
                </a:solidFill>
              </a:rPr>
              <a:t> </a:t>
            </a:r>
          </a:p>
          <a:p>
            <a:pPr lvl="0"/>
            <a:endParaRPr lang="en-US" sz="11000" dirty="0" smtClean="0">
              <a:solidFill>
                <a:srgbClr val="FFFF00"/>
              </a:solidFill>
            </a:endParaRPr>
          </a:p>
          <a:p>
            <a:endParaRPr lang="en-US" dirty="0"/>
          </a:p>
        </p:txBody>
      </p:sp>
      <p:sp>
        <p:nvSpPr>
          <p:cNvPr id="14" name="Content Placeholder 13"/>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15" name="Content Placeholder 14"/>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8" name="Picture 7" descr="CorrectAnswerIndicator.png"/>
          <p:cNvPicPr>
            <a:picLocks/>
          </p:cNvPicPr>
          <p:nvPr>
            <p:custDataLst>
              <p:tags r:id="rId2"/>
            </p:custDataLst>
          </p:nvPr>
        </p:nvPicPr>
        <p:blipFill>
          <a:blip r:embed="rId5"/>
          <a:stretch>
            <a:fillRect/>
          </a:stretch>
        </p:blipFill>
        <p:spPr>
          <a:xfrm>
            <a:off x="155448" y="2234336"/>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5" name="Title 4"/>
          <p:cNvSpPr>
            <a:spLocks noGrp="1"/>
          </p:cNvSpPr>
          <p:nvPr>
            <p:ph type="ctrTitle"/>
          </p:nvPr>
        </p:nvSpPr>
        <p:spPr>
          <a:xfrm>
            <a:off x="228600" y="1524000"/>
            <a:ext cx="8610600" cy="5334000"/>
          </a:xfrm>
        </p:spPr>
        <p:txBody>
          <a:bodyPr>
            <a:normAutofit fontScale="90000"/>
          </a:bodyPr>
          <a:lstStyle/>
          <a:p>
            <a:pPr algn="just"/>
            <a:r>
              <a:rPr lang="en-US" sz="4800" dirty="0" smtClean="0"/>
              <a:t/>
            </a:r>
            <a:br>
              <a:rPr lang="en-US" sz="4800" dirty="0" smtClean="0"/>
            </a:br>
            <a:r>
              <a:rPr lang="en-US" sz="4800" dirty="0" smtClean="0"/>
              <a:t/>
            </a:r>
            <a:br>
              <a:rPr lang="en-US" sz="4800" dirty="0" smtClean="0"/>
            </a:br>
            <a:r>
              <a:rPr lang="en-US" dirty="0" smtClean="0"/>
              <a:t> </a:t>
            </a:r>
            <a:r>
              <a:rPr lang="en-US" sz="4900" dirty="0" smtClean="0"/>
              <a:t>HIV is present in cervical and vaginal secretions as well as in (menstrual) blood, so there is the possibility of transmission this way. </a:t>
            </a:r>
            <a:br>
              <a:rPr lang="en-US" sz="4900" dirty="0" smtClean="0"/>
            </a:br>
            <a:r>
              <a:rPr lang="en-US" sz="4800" dirty="0" smtClean="0"/>
              <a:t/>
            </a:r>
            <a:br>
              <a:rPr lang="en-US" sz="4800" dirty="0" smtClean="0"/>
            </a:br>
            <a:r>
              <a:rPr lang="en-US" sz="4800" dirty="0" smtClean="0"/>
              <a:t/>
            </a:r>
            <a:br>
              <a:rPr lang="en-US" sz="4800" dirty="0" smtClean="0"/>
            </a:br>
            <a:r>
              <a:rPr lang="en-US" sz="4900" dirty="0" smtClean="0"/>
              <a:t/>
            </a:r>
            <a:br>
              <a:rPr lang="en-US" sz="4900" dirty="0" smtClean="0"/>
            </a:br>
            <a:endParaRPr lang="en-US" b="0" dirty="0">
              <a:solidFill>
                <a:srgbClr val="FFFF00"/>
              </a:solidFill>
            </a:endParaRPr>
          </a:p>
        </p:txBody>
      </p:sp>
      <p:sp>
        <p:nvSpPr>
          <p:cNvPr id="7" name="Title 1"/>
          <p:cNvSpPr txBox="1">
            <a:spLocks/>
          </p:cNvSpPr>
          <p:nvPr/>
        </p:nvSpPr>
        <p:spPr>
          <a:xfrm>
            <a:off x="457200" y="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rgbClr val="00B0F0"/>
                </a:solidFill>
                <a:effectLst>
                  <a:outerShdw blurRad="38100" dist="25400" dir="5400000" algn="tl" rotWithShape="0">
                    <a:srgbClr val="000000">
                      <a:alpha val="43000"/>
                    </a:srgbClr>
                  </a:outerShdw>
                </a:effectLst>
                <a:uLnTx/>
                <a:uFillTx/>
                <a:latin typeface="+mj-lt"/>
                <a:ea typeface="+mj-ea"/>
                <a:cs typeface="+mj-cs"/>
              </a:rPr>
              <a:t>Answer</a:t>
            </a:r>
            <a:endParaRPr kumimoji="0" lang="en-US" sz="5600" b="1" i="0" u="none" strike="noStrike" kern="1200" cap="none" spc="0" normalizeH="0" baseline="0" noProof="0" dirty="0">
              <a:ln>
                <a:noFill/>
              </a:ln>
              <a:solidFill>
                <a:srgbClr val="00B0F0"/>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9" name="Text Placeholder 8"/>
          <p:cNvSpPr>
            <a:spLocks noGrp="1"/>
          </p:cNvSpPr>
          <p:nvPr>
            <p:ph type="body" idx="10"/>
          </p:nvPr>
        </p:nvSpPr>
        <p:spPr>
          <a:xfrm>
            <a:off x="0" y="228600"/>
            <a:ext cx="9144000" cy="3352800"/>
          </a:xfrm>
        </p:spPr>
        <p:txBody>
          <a:bodyPr>
            <a:normAutofit fontScale="25000" lnSpcReduction="20000"/>
          </a:bodyPr>
          <a:lstStyle/>
          <a:p>
            <a:pPr marL="579438" lvl="0" indent="-579438" algn="l"/>
            <a:endParaRPr lang="en-US" sz="17600" dirty="0" smtClean="0">
              <a:solidFill>
                <a:srgbClr val="FFFF00"/>
              </a:solidFill>
            </a:endParaRPr>
          </a:p>
          <a:p>
            <a:pPr marL="854075" indent="-854075" algn="l">
              <a:tabLst>
                <a:tab pos="228600" algn="l"/>
              </a:tabLst>
            </a:pPr>
            <a:endParaRPr lang="en-US" sz="17600" dirty="0" smtClean="0">
              <a:solidFill>
                <a:srgbClr val="FFFF00"/>
              </a:solidFill>
            </a:endParaRPr>
          </a:p>
          <a:p>
            <a:pPr marL="854075" lvl="0" indent="-854075" algn="l">
              <a:tabLst>
                <a:tab pos="228600" algn="l"/>
              </a:tabLst>
            </a:pPr>
            <a:endParaRPr lang="en-US" sz="17600" dirty="0" smtClean="0">
              <a:solidFill>
                <a:srgbClr val="FFFF00"/>
              </a:solidFill>
            </a:endParaRPr>
          </a:p>
          <a:p>
            <a:pPr marL="854075" indent="-854075" algn="l">
              <a:tabLst>
                <a:tab pos="228600" algn="l"/>
              </a:tabLst>
            </a:pPr>
            <a:endParaRPr lang="en-US" sz="17600" dirty="0" smtClean="0">
              <a:solidFill>
                <a:srgbClr val="FFFF00"/>
              </a:solidFill>
            </a:endParaRPr>
          </a:p>
          <a:p>
            <a:pPr marL="854075" indent="-854075" algn="l">
              <a:tabLst>
                <a:tab pos="228600" algn="l"/>
              </a:tabLst>
            </a:pPr>
            <a:r>
              <a:rPr lang="en-US" sz="17600" dirty="0" smtClean="0">
                <a:solidFill>
                  <a:srgbClr val="FFFF00"/>
                </a:solidFill>
              </a:rPr>
              <a:t>13. </a:t>
            </a:r>
            <a:r>
              <a:rPr lang="en-US" sz="17600" dirty="0" smtClean="0">
                <a:solidFill>
                  <a:srgbClr val="FFFF00"/>
                </a:solidFill>
              </a:rPr>
              <a:t>A woman can become infected with HIV if she has oral sex with a man. </a:t>
            </a:r>
          </a:p>
          <a:p>
            <a:pPr marL="854075" lvl="0" indent="-854075" algn="l">
              <a:tabLst>
                <a:tab pos="228600" algn="l"/>
              </a:tabLst>
            </a:pPr>
            <a:endParaRPr lang="en-US" sz="17600" dirty="0" smtClean="0">
              <a:solidFill>
                <a:srgbClr val="FFFF00"/>
              </a:solidFill>
            </a:endParaRPr>
          </a:p>
          <a:p>
            <a:pPr marL="854075" indent="-854075" algn="l">
              <a:tabLst>
                <a:tab pos="228600" algn="l"/>
              </a:tabLst>
            </a:pPr>
            <a:endParaRPr lang="en-US" sz="17600" dirty="0" smtClean="0">
              <a:solidFill>
                <a:srgbClr val="FFFF00"/>
              </a:solidFill>
            </a:endParaRPr>
          </a:p>
          <a:p>
            <a:pPr marL="579438" indent="-579438" algn="l"/>
            <a:r>
              <a:rPr lang="en-US" sz="17600" dirty="0" smtClean="0">
                <a:solidFill>
                  <a:srgbClr val="FFFF00"/>
                </a:solidFill>
              </a:rPr>
              <a:t> </a:t>
            </a:r>
          </a:p>
          <a:p>
            <a:pPr marL="579438" lvl="0" indent="-579438" algn="l"/>
            <a:endParaRPr lang="en-US" sz="13500" dirty="0" smtClean="0">
              <a:solidFill>
                <a:srgbClr val="FFFF00"/>
              </a:solidFill>
            </a:endParaRPr>
          </a:p>
          <a:p>
            <a:pPr marL="579438" indent="-579438" algn="l"/>
            <a:endParaRPr lang="en-US" sz="13500" dirty="0" smtClean="0">
              <a:solidFill>
                <a:srgbClr val="FFFF00"/>
              </a:solidFill>
            </a:endParaRPr>
          </a:p>
          <a:p>
            <a:pPr marL="685800" indent="-563563" algn="l"/>
            <a:r>
              <a:rPr lang="en-US" sz="13500" dirty="0" smtClean="0">
                <a:solidFill>
                  <a:srgbClr val="FFFF00"/>
                </a:solidFill>
              </a:rPr>
              <a:t> </a:t>
            </a:r>
          </a:p>
          <a:p>
            <a:pPr lvl="0"/>
            <a:endParaRPr lang="en-US" sz="11000" dirty="0" smtClean="0">
              <a:solidFill>
                <a:srgbClr val="FFFF00"/>
              </a:solidFill>
            </a:endParaRPr>
          </a:p>
          <a:p>
            <a:endParaRPr lang="en-US" dirty="0"/>
          </a:p>
        </p:txBody>
      </p:sp>
      <p:sp>
        <p:nvSpPr>
          <p:cNvPr id="14" name="Content Placeholder 13"/>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15" name="Content Placeholder 14"/>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8" name="Picture 7" descr="CorrectAnswerIndicator.png"/>
          <p:cNvPicPr>
            <a:picLocks/>
          </p:cNvPicPr>
          <p:nvPr>
            <p:custDataLst>
              <p:tags r:id="rId2"/>
            </p:custDataLst>
          </p:nvPr>
        </p:nvPicPr>
        <p:blipFill>
          <a:blip r:embed="rId5"/>
          <a:stretch>
            <a:fillRect/>
          </a:stretch>
        </p:blipFill>
        <p:spPr>
          <a:xfrm>
            <a:off x="155448" y="2234336"/>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5" name="Title 4"/>
          <p:cNvSpPr>
            <a:spLocks noGrp="1"/>
          </p:cNvSpPr>
          <p:nvPr>
            <p:ph type="ctrTitle"/>
          </p:nvPr>
        </p:nvSpPr>
        <p:spPr>
          <a:xfrm>
            <a:off x="228600" y="1524000"/>
            <a:ext cx="8610600" cy="5334000"/>
          </a:xfrm>
        </p:spPr>
        <p:txBody>
          <a:bodyPr>
            <a:normAutofit/>
          </a:bodyPr>
          <a:lstStyle/>
          <a:p>
            <a:pPr algn="l"/>
            <a:r>
              <a:rPr lang="en-US" dirty="0" smtClean="0"/>
              <a:t> </a:t>
            </a:r>
            <a:r>
              <a:rPr lang="en-US" sz="4800" dirty="0" smtClean="0"/>
              <a:t>HIV is present in semen so there is a possibility of transmission in this way. </a:t>
            </a:r>
            <a:br>
              <a:rPr lang="en-US" sz="4800" dirty="0" smtClean="0"/>
            </a:br>
            <a:r>
              <a:rPr lang="en-US" sz="4800" dirty="0" smtClean="0"/>
              <a:t/>
            </a:r>
            <a:br>
              <a:rPr lang="en-US" sz="4800" dirty="0" smtClean="0"/>
            </a:br>
            <a:r>
              <a:rPr lang="en-US" sz="4900" dirty="0" smtClean="0"/>
              <a:t/>
            </a:r>
            <a:br>
              <a:rPr lang="en-US" sz="4900" dirty="0" smtClean="0"/>
            </a:br>
            <a:endParaRPr lang="en-US" b="0" dirty="0">
              <a:solidFill>
                <a:srgbClr val="FFFF00"/>
              </a:solidFill>
            </a:endParaRPr>
          </a:p>
        </p:txBody>
      </p:sp>
      <p:sp>
        <p:nvSpPr>
          <p:cNvPr id="7" name="Title 1"/>
          <p:cNvSpPr txBox="1">
            <a:spLocks/>
          </p:cNvSpPr>
          <p:nvPr/>
        </p:nvSpPr>
        <p:spPr>
          <a:xfrm>
            <a:off x="457200" y="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rgbClr val="00B0F0"/>
                </a:solidFill>
                <a:effectLst>
                  <a:outerShdw blurRad="38100" dist="25400" dir="5400000" algn="tl" rotWithShape="0">
                    <a:srgbClr val="000000">
                      <a:alpha val="43000"/>
                    </a:srgbClr>
                  </a:outerShdw>
                </a:effectLst>
                <a:uLnTx/>
                <a:uFillTx/>
                <a:latin typeface="+mj-lt"/>
                <a:ea typeface="+mj-ea"/>
                <a:cs typeface="+mj-cs"/>
              </a:rPr>
              <a:t>Answer</a:t>
            </a:r>
            <a:endParaRPr kumimoji="0" lang="en-US" sz="5600" b="1" i="0" u="none" strike="noStrike" kern="1200" cap="none" spc="0" normalizeH="0" baseline="0" noProof="0" dirty="0">
              <a:ln>
                <a:noFill/>
              </a:ln>
              <a:solidFill>
                <a:srgbClr val="00B0F0"/>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9" name="Text Placeholder 8"/>
          <p:cNvSpPr>
            <a:spLocks noGrp="1"/>
          </p:cNvSpPr>
          <p:nvPr>
            <p:ph type="body" idx="10"/>
          </p:nvPr>
        </p:nvSpPr>
        <p:spPr>
          <a:xfrm>
            <a:off x="0" y="228600"/>
            <a:ext cx="9144000" cy="3352800"/>
          </a:xfrm>
        </p:spPr>
        <p:txBody>
          <a:bodyPr>
            <a:normAutofit fontScale="25000" lnSpcReduction="20000"/>
          </a:bodyPr>
          <a:lstStyle/>
          <a:p>
            <a:pPr marL="579438" lvl="0" indent="-579438" algn="l"/>
            <a:endParaRPr lang="en-US" sz="17600" dirty="0" smtClean="0">
              <a:solidFill>
                <a:srgbClr val="FFFF00"/>
              </a:solidFill>
            </a:endParaRPr>
          </a:p>
          <a:p>
            <a:pPr marL="854075" indent="-854075" algn="l">
              <a:tabLst>
                <a:tab pos="228600" algn="l"/>
              </a:tabLst>
            </a:pPr>
            <a:endParaRPr lang="en-US" sz="17600" dirty="0" smtClean="0">
              <a:solidFill>
                <a:srgbClr val="FFFF00"/>
              </a:solidFill>
            </a:endParaRPr>
          </a:p>
          <a:p>
            <a:pPr marL="854075" lvl="0" indent="-854075" algn="l">
              <a:tabLst>
                <a:tab pos="228600" algn="l"/>
              </a:tabLst>
            </a:pPr>
            <a:endParaRPr lang="en-US" sz="17600" dirty="0" smtClean="0">
              <a:solidFill>
                <a:srgbClr val="FFFF00"/>
              </a:solidFill>
            </a:endParaRPr>
          </a:p>
          <a:p>
            <a:pPr marL="854075" indent="-854075" algn="l">
              <a:tabLst>
                <a:tab pos="228600" algn="l"/>
              </a:tabLst>
            </a:pPr>
            <a:endParaRPr lang="en-US" sz="17600" dirty="0" smtClean="0">
              <a:solidFill>
                <a:srgbClr val="FFFF00"/>
              </a:solidFill>
            </a:endParaRPr>
          </a:p>
          <a:p>
            <a:pPr marL="854075" lvl="0" indent="-854075" algn="l">
              <a:tabLst>
                <a:tab pos="228600" algn="l"/>
              </a:tabLst>
            </a:pPr>
            <a:endParaRPr lang="en-US" sz="17600" dirty="0" smtClean="0">
              <a:solidFill>
                <a:srgbClr val="FFFF00"/>
              </a:solidFill>
            </a:endParaRPr>
          </a:p>
          <a:p>
            <a:pPr marL="854075" lvl="0" indent="-854075" algn="l">
              <a:tabLst>
                <a:tab pos="228600" algn="l"/>
              </a:tabLst>
            </a:pPr>
            <a:r>
              <a:rPr lang="en-US" sz="17600" dirty="0" smtClean="0">
                <a:solidFill>
                  <a:srgbClr val="FFFF00"/>
                </a:solidFill>
              </a:rPr>
              <a:t>14. </a:t>
            </a:r>
            <a:r>
              <a:rPr lang="en-US" sz="17600" dirty="0" smtClean="0">
                <a:solidFill>
                  <a:srgbClr val="FFFF00"/>
                </a:solidFill>
              </a:rPr>
              <a:t>Condoms can stop you becoming infected with HIV. </a:t>
            </a:r>
          </a:p>
          <a:p>
            <a:pPr marL="854075" indent="-854075" algn="l">
              <a:tabLst>
                <a:tab pos="228600" algn="l"/>
              </a:tabLst>
            </a:pPr>
            <a:endParaRPr lang="en-US" sz="17600" dirty="0" smtClean="0">
              <a:solidFill>
                <a:srgbClr val="FFFF00"/>
              </a:solidFill>
            </a:endParaRPr>
          </a:p>
          <a:p>
            <a:pPr marL="854075" lvl="0" indent="-854075" algn="l">
              <a:tabLst>
                <a:tab pos="228600" algn="l"/>
              </a:tabLst>
            </a:pPr>
            <a:endParaRPr lang="en-US" sz="17600" dirty="0" smtClean="0">
              <a:solidFill>
                <a:srgbClr val="FFFF00"/>
              </a:solidFill>
            </a:endParaRPr>
          </a:p>
          <a:p>
            <a:pPr marL="854075" indent="-854075" algn="l">
              <a:tabLst>
                <a:tab pos="228600" algn="l"/>
              </a:tabLst>
            </a:pPr>
            <a:endParaRPr lang="en-US" sz="17600" dirty="0" smtClean="0">
              <a:solidFill>
                <a:srgbClr val="FFFF00"/>
              </a:solidFill>
            </a:endParaRPr>
          </a:p>
          <a:p>
            <a:pPr marL="579438" indent="-579438" algn="l"/>
            <a:r>
              <a:rPr lang="en-US" sz="17600" dirty="0" smtClean="0">
                <a:solidFill>
                  <a:srgbClr val="FFFF00"/>
                </a:solidFill>
              </a:rPr>
              <a:t> </a:t>
            </a:r>
          </a:p>
          <a:p>
            <a:pPr marL="579438" lvl="0" indent="-579438" algn="l"/>
            <a:endParaRPr lang="en-US" sz="13500" dirty="0" smtClean="0">
              <a:solidFill>
                <a:srgbClr val="FFFF00"/>
              </a:solidFill>
            </a:endParaRPr>
          </a:p>
          <a:p>
            <a:pPr marL="579438" indent="-579438" algn="l"/>
            <a:endParaRPr lang="en-US" sz="13500" dirty="0" smtClean="0">
              <a:solidFill>
                <a:srgbClr val="FFFF00"/>
              </a:solidFill>
            </a:endParaRPr>
          </a:p>
          <a:p>
            <a:pPr marL="685800" indent="-563563" algn="l"/>
            <a:r>
              <a:rPr lang="en-US" sz="13500" dirty="0" smtClean="0">
                <a:solidFill>
                  <a:srgbClr val="FFFF00"/>
                </a:solidFill>
              </a:rPr>
              <a:t> </a:t>
            </a:r>
          </a:p>
          <a:p>
            <a:pPr lvl="0"/>
            <a:endParaRPr lang="en-US" sz="11000" dirty="0" smtClean="0">
              <a:solidFill>
                <a:srgbClr val="FFFF00"/>
              </a:solidFill>
            </a:endParaRPr>
          </a:p>
          <a:p>
            <a:endParaRPr lang="en-US" dirty="0"/>
          </a:p>
        </p:txBody>
      </p:sp>
      <p:sp>
        <p:nvSpPr>
          <p:cNvPr id="14" name="Content Placeholder 13"/>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15" name="Content Placeholder 14"/>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8" name="Picture 7" descr="CorrectAnswerIndicator.png"/>
          <p:cNvPicPr>
            <a:picLocks/>
          </p:cNvPicPr>
          <p:nvPr>
            <p:custDataLst>
              <p:tags r:id="rId2"/>
            </p:custDataLst>
          </p:nvPr>
        </p:nvPicPr>
        <p:blipFill>
          <a:blip r:embed="rId5"/>
          <a:stretch>
            <a:fillRect/>
          </a:stretch>
        </p:blipFill>
        <p:spPr>
          <a:xfrm>
            <a:off x="155448" y="2234336"/>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7" name="Text Placeholder 6"/>
          <p:cNvSpPr>
            <a:spLocks noGrp="1"/>
          </p:cNvSpPr>
          <p:nvPr>
            <p:ph type="body" idx="10"/>
          </p:nvPr>
        </p:nvSpPr>
        <p:spPr>
          <a:xfrm>
            <a:off x="155448" y="649986"/>
            <a:ext cx="8833104" cy="1331214"/>
          </a:xfrm>
        </p:spPr>
        <p:txBody>
          <a:bodyPr>
            <a:normAutofit lnSpcReduction="10000"/>
          </a:bodyPr>
          <a:lstStyle/>
          <a:p>
            <a:pPr lvl="0" algn="l"/>
            <a:r>
              <a:rPr lang="en-US" sz="4400" dirty="0" smtClean="0">
                <a:solidFill>
                  <a:srgbClr val="FFFF00"/>
                </a:solidFill>
              </a:rPr>
              <a:t>1.You </a:t>
            </a:r>
            <a:r>
              <a:rPr lang="en-US" sz="4400" dirty="0">
                <a:solidFill>
                  <a:srgbClr val="FFFF00"/>
                </a:solidFill>
              </a:rPr>
              <a:t>can become infected with HIV by sleeping around. </a:t>
            </a:r>
          </a:p>
          <a:p>
            <a:endParaRPr lang="en-US" dirty="0"/>
          </a:p>
        </p:txBody>
      </p:sp>
      <p:sp>
        <p:nvSpPr>
          <p:cNvPr id="8" name="Content Placeholder 7"/>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9" name="Content Placeholder 8"/>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11" name="Picture 10" descr="CorrectAnswerIndicator.png"/>
          <p:cNvPicPr>
            <a:picLocks/>
          </p:cNvPicPr>
          <p:nvPr>
            <p:custDataLst>
              <p:tags r:id="rId2"/>
            </p:custDataLst>
          </p:nvPr>
        </p:nvPicPr>
        <p:blipFill>
          <a:blip r:embed="rId5"/>
          <a:stretch>
            <a:fillRect/>
          </a:stretch>
        </p:blipFill>
        <p:spPr>
          <a:xfrm>
            <a:off x="155448" y="3873398"/>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5" name="Title 4"/>
          <p:cNvSpPr>
            <a:spLocks noGrp="1"/>
          </p:cNvSpPr>
          <p:nvPr>
            <p:ph type="ctrTitle"/>
          </p:nvPr>
        </p:nvSpPr>
        <p:spPr>
          <a:xfrm>
            <a:off x="228600" y="1524000"/>
            <a:ext cx="8610600" cy="4800600"/>
          </a:xfrm>
        </p:spPr>
        <p:txBody>
          <a:bodyPr>
            <a:normAutofit fontScale="90000"/>
          </a:bodyPr>
          <a:lstStyle/>
          <a:p>
            <a:pPr lvl="0" algn="just"/>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dirty="0" smtClean="0"/>
              <a:t>Condoms used properly will help to prevent transmission of HIV from an infected partner to an uninfected partner. Condoms are not 100% safe though. Use a lubricant which is water based, as oil based lubricants can weaken the condom. When buying condoms check the ‘sell by’ date. </a:t>
            </a:r>
            <a:r>
              <a:rPr lang="en-US" dirty="0" smtClean="0"/>
              <a:t> </a:t>
            </a:r>
            <a:r>
              <a:rPr lang="en-US" dirty="0" smtClean="0"/>
              <a:t/>
            </a:r>
            <a:br>
              <a:rPr lang="en-US" dirty="0" smtClean="0"/>
            </a:br>
            <a:r>
              <a:rPr lang="en-US" sz="4800" dirty="0" smtClean="0"/>
              <a:t/>
            </a:r>
            <a:br>
              <a:rPr lang="en-US" sz="4800" dirty="0" smtClean="0"/>
            </a:br>
            <a:r>
              <a:rPr lang="en-US" sz="4900" dirty="0" smtClean="0"/>
              <a:t/>
            </a:r>
            <a:br>
              <a:rPr lang="en-US" sz="4900" dirty="0" smtClean="0"/>
            </a:br>
            <a:endParaRPr lang="en-US" b="0" dirty="0">
              <a:solidFill>
                <a:srgbClr val="FFFF00"/>
              </a:solidFill>
            </a:endParaRPr>
          </a:p>
        </p:txBody>
      </p:sp>
      <p:sp>
        <p:nvSpPr>
          <p:cNvPr id="7" name="Title 1"/>
          <p:cNvSpPr txBox="1">
            <a:spLocks/>
          </p:cNvSpPr>
          <p:nvPr/>
        </p:nvSpPr>
        <p:spPr>
          <a:xfrm>
            <a:off x="228600" y="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rgbClr val="00B0F0"/>
                </a:solidFill>
                <a:effectLst>
                  <a:outerShdw blurRad="38100" dist="25400" dir="5400000" algn="tl" rotWithShape="0">
                    <a:srgbClr val="000000">
                      <a:alpha val="43000"/>
                    </a:srgbClr>
                  </a:outerShdw>
                </a:effectLst>
                <a:uLnTx/>
                <a:uFillTx/>
                <a:latin typeface="+mj-lt"/>
                <a:ea typeface="+mj-ea"/>
                <a:cs typeface="+mj-cs"/>
              </a:rPr>
              <a:t>Answer</a:t>
            </a:r>
            <a:endParaRPr kumimoji="0" lang="en-US" sz="5600" b="1" i="0" u="none" strike="noStrike" kern="1200" cap="none" spc="0" normalizeH="0" baseline="0" noProof="0" dirty="0">
              <a:ln>
                <a:noFill/>
              </a:ln>
              <a:solidFill>
                <a:srgbClr val="00B0F0"/>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8229600" cy="1143000"/>
          </a:xfrm>
        </p:spPr>
        <p:txBody>
          <a:bodyPr>
            <a:normAutofit/>
          </a:bodyPr>
          <a:lstStyle/>
          <a:p>
            <a:pPr algn="ctr"/>
            <a:r>
              <a:rPr lang="en-US" sz="5600" b="1" dirty="0">
                <a:solidFill>
                  <a:schemeClr val="tx2">
                    <a:lumMod val="40000"/>
                    <a:lumOff val="60000"/>
                  </a:schemeClr>
                </a:solidFill>
                <a:effectLst>
                  <a:outerShdw blurRad="38100" dist="38100" dir="2700000" algn="tl">
                    <a:srgbClr val="000000">
                      <a:alpha val="43137"/>
                    </a:srgbClr>
                  </a:outerShdw>
                </a:effectLst>
              </a:rPr>
              <a:t>A</a:t>
            </a:r>
            <a:r>
              <a:rPr lang="en-US" sz="5600" b="1" dirty="0" smtClean="0">
                <a:solidFill>
                  <a:schemeClr val="tx2">
                    <a:lumMod val="40000"/>
                    <a:lumOff val="60000"/>
                  </a:schemeClr>
                </a:solidFill>
                <a:effectLst>
                  <a:outerShdw blurRad="38100" dist="38100" dir="2700000" algn="tl">
                    <a:srgbClr val="000000">
                      <a:alpha val="43137"/>
                    </a:srgbClr>
                  </a:outerShdw>
                </a:effectLst>
              </a:rPr>
              <a:t>nswer</a:t>
            </a:r>
            <a:endParaRPr lang="en-US" sz="5600" b="1" dirty="0">
              <a:solidFill>
                <a:schemeClr val="tx2">
                  <a:lumMod val="40000"/>
                  <a:lumOff val="6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43000"/>
            <a:ext cx="8229600" cy="5410200"/>
          </a:xfrm>
        </p:spPr>
        <p:txBody>
          <a:bodyPr>
            <a:noAutofit/>
          </a:bodyPr>
          <a:lstStyle/>
          <a:p>
            <a:pPr marL="0" indent="0" algn="just">
              <a:buNone/>
            </a:pPr>
            <a:r>
              <a:rPr lang="en-US" sz="4400" dirty="0"/>
              <a:t>Sleeping around is not in itself risky, but having unprotected sex with an infected person is. By using condoms properly and by avoiding sex with penetration, you can substantially reduce the risk of infection. </a:t>
            </a:r>
          </a:p>
          <a:p>
            <a:pPr algn="just"/>
            <a:endParaRPr lang="en-US" sz="4400"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9" name="Text Placeholder 8"/>
          <p:cNvSpPr>
            <a:spLocks noGrp="1"/>
          </p:cNvSpPr>
          <p:nvPr>
            <p:ph type="body" idx="10"/>
          </p:nvPr>
        </p:nvSpPr>
        <p:spPr>
          <a:xfrm>
            <a:off x="155448" y="688620"/>
            <a:ext cx="8833104" cy="759180"/>
          </a:xfrm>
        </p:spPr>
        <p:txBody>
          <a:bodyPr>
            <a:normAutofit lnSpcReduction="10000"/>
          </a:bodyPr>
          <a:lstStyle/>
          <a:p>
            <a:pPr lvl="0"/>
            <a:r>
              <a:rPr lang="en-US" sz="4400" dirty="0" smtClean="0">
                <a:solidFill>
                  <a:srgbClr val="FFFF00"/>
                </a:solidFill>
              </a:rPr>
              <a:t>2. Injecting drugs will give you HIV.</a:t>
            </a:r>
            <a:r>
              <a:rPr lang="en-US" sz="4400" dirty="0" smtClean="0"/>
              <a:t> </a:t>
            </a:r>
          </a:p>
          <a:p>
            <a:endParaRPr lang="en-US" dirty="0"/>
          </a:p>
        </p:txBody>
      </p:sp>
      <p:sp>
        <p:nvSpPr>
          <p:cNvPr id="14" name="Content Placeholder 13"/>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15" name="Content Placeholder 14"/>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20" name="Picture 19" descr="CorrectAnswerIndicator.png"/>
          <p:cNvPicPr>
            <a:picLocks/>
          </p:cNvPicPr>
          <p:nvPr>
            <p:custDataLst>
              <p:tags r:id="rId2"/>
            </p:custDataLst>
          </p:nvPr>
        </p:nvPicPr>
        <p:blipFill>
          <a:blip r:embed="rId5"/>
          <a:stretch>
            <a:fillRect/>
          </a:stretch>
        </p:blipFill>
        <p:spPr>
          <a:xfrm>
            <a:off x="155448" y="3873398"/>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5" name="Title 4"/>
          <p:cNvSpPr>
            <a:spLocks noGrp="1"/>
          </p:cNvSpPr>
          <p:nvPr>
            <p:ph type="ctrTitle"/>
          </p:nvPr>
        </p:nvSpPr>
        <p:spPr>
          <a:xfrm>
            <a:off x="457200" y="2133600"/>
            <a:ext cx="8382000" cy="3505200"/>
          </a:xfrm>
        </p:spPr>
        <p:txBody>
          <a:bodyPr>
            <a:normAutofit/>
          </a:bodyPr>
          <a:lstStyle/>
          <a:p>
            <a:pPr algn="l"/>
            <a:r>
              <a:rPr lang="en-US" b="0" dirty="0" smtClean="0">
                <a:effectLst/>
                <a:latin typeface="+mn-lt"/>
              </a:rPr>
              <a:t>Only if the needle or syringe previously has been contaminated with HIV. </a:t>
            </a:r>
            <a:r>
              <a:rPr lang="en-US" b="0" dirty="0" smtClean="0">
                <a:solidFill>
                  <a:srgbClr val="FFFF00"/>
                </a:solidFill>
              </a:rPr>
              <a:t/>
            </a:r>
            <a:br>
              <a:rPr lang="en-US" b="0" dirty="0" smtClean="0">
                <a:solidFill>
                  <a:srgbClr val="FFFF00"/>
                </a:solidFill>
              </a:rPr>
            </a:br>
            <a:endParaRPr lang="en-US" b="0" dirty="0">
              <a:solidFill>
                <a:srgbClr val="FFFF00"/>
              </a:solidFill>
            </a:endParaRPr>
          </a:p>
        </p:txBody>
      </p:sp>
      <p:sp>
        <p:nvSpPr>
          <p:cNvPr id="7" name="Title 1"/>
          <p:cNvSpPr txBox="1">
            <a:spLocks/>
          </p:cNvSpPr>
          <p:nvPr/>
        </p:nvSpPr>
        <p:spPr>
          <a:xfrm>
            <a:off x="457200" y="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rgbClr val="00B0F0"/>
                </a:solidFill>
                <a:effectLst>
                  <a:outerShdw blurRad="38100" dist="25400" dir="5400000" algn="tl" rotWithShape="0">
                    <a:srgbClr val="000000">
                      <a:alpha val="43000"/>
                    </a:srgbClr>
                  </a:outerShdw>
                </a:effectLst>
                <a:uLnTx/>
                <a:uFillTx/>
                <a:latin typeface="+mj-lt"/>
                <a:ea typeface="+mj-ea"/>
                <a:cs typeface="+mj-cs"/>
              </a:rPr>
              <a:t>Answer</a:t>
            </a:r>
            <a:endParaRPr kumimoji="0" lang="en-US" sz="5600" b="1" i="0" u="none" strike="noStrike" kern="1200" cap="none" spc="0" normalizeH="0" baseline="0" noProof="0" dirty="0">
              <a:ln>
                <a:noFill/>
              </a:ln>
              <a:solidFill>
                <a:srgbClr val="00B0F0"/>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9" name="Text Placeholder 8"/>
          <p:cNvSpPr>
            <a:spLocks noGrp="1"/>
          </p:cNvSpPr>
          <p:nvPr>
            <p:ph type="body" idx="10"/>
          </p:nvPr>
        </p:nvSpPr>
        <p:spPr>
          <a:xfrm>
            <a:off x="155448" y="688620"/>
            <a:ext cx="8833104" cy="759180"/>
          </a:xfrm>
        </p:spPr>
        <p:txBody>
          <a:bodyPr>
            <a:normAutofit lnSpcReduction="10000"/>
          </a:bodyPr>
          <a:lstStyle/>
          <a:p>
            <a:pPr lvl="0"/>
            <a:r>
              <a:rPr lang="en-US" sz="4400" dirty="0" smtClean="0">
                <a:solidFill>
                  <a:srgbClr val="FFFF00"/>
                </a:solidFill>
              </a:rPr>
              <a:t>3. You </a:t>
            </a:r>
            <a:r>
              <a:rPr lang="en-US" sz="4400" dirty="0">
                <a:solidFill>
                  <a:srgbClr val="FFFF00"/>
                </a:solidFill>
              </a:rPr>
              <a:t>can get HIV from toilet seats. </a:t>
            </a:r>
          </a:p>
          <a:p>
            <a:endParaRPr lang="en-US" dirty="0"/>
          </a:p>
        </p:txBody>
      </p:sp>
      <p:sp>
        <p:nvSpPr>
          <p:cNvPr id="14" name="Content Placeholder 13"/>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15" name="Content Placeholder 14"/>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20" name="Picture 19" descr="CorrectAnswerIndicator.png"/>
          <p:cNvPicPr>
            <a:picLocks/>
          </p:cNvPicPr>
          <p:nvPr>
            <p:custDataLst>
              <p:tags r:id="rId2"/>
            </p:custDataLst>
          </p:nvPr>
        </p:nvPicPr>
        <p:blipFill>
          <a:blip r:embed="rId5"/>
          <a:stretch>
            <a:fillRect/>
          </a:stretch>
        </p:blipFill>
        <p:spPr>
          <a:xfrm>
            <a:off x="155448" y="3873398"/>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2">
            <a:lum bright="-6000" contrast="-22000"/>
          </a:blip>
          <a:stretch>
            <a:fillRect/>
          </a:stretch>
        </p:blipFill>
        <p:spPr>
          <a:xfrm>
            <a:off x="0" y="0"/>
            <a:ext cx="9144000" cy="6858000"/>
          </a:xfrm>
          <a:prstGeom prst="rect">
            <a:avLst/>
          </a:prstGeom>
        </p:spPr>
      </p:pic>
      <p:sp>
        <p:nvSpPr>
          <p:cNvPr id="5" name="Title 4"/>
          <p:cNvSpPr>
            <a:spLocks noGrp="1"/>
          </p:cNvSpPr>
          <p:nvPr>
            <p:ph type="ctrTitle"/>
          </p:nvPr>
        </p:nvSpPr>
        <p:spPr>
          <a:xfrm>
            <a:off x="457200" y="2133600"/>
            <a:ext cx="8382000" cy="3505200"/>
          </a:xfrm>
        </p:spPr>
        <p:txBody>
          <a:bodyPr>
            <a:normAutofit/>
          </a:bodyPr>
          <a:lstStyle/>
          <a:p>
            <a:pPr marL="168275" indent="-168275" algn="l"/>
            <a:r>
              <a:rPr lang="en-US" b="0" dirty="0" smtClean="0">
                <a:solidFill>
                  <a:srgbClr val="FFFF00"/>
                </a:solidFill>
                <a:effectLst/>
                <a:latin typeface="+mn-lt"/>
              </a:rPr>
              <a:t> </a:t>
            </a:r>
            <a:r>
              <a:rPr lang="en-US" dirty="0"/>
              <a:t>There are no known cases of HIV infection via toilet seats.</a:t>
            </a:r>
            <a:br>
              <a:rPr lang="en-US" dirty="0"/>
            </a:br>
            <a:r>
              <a:rPr lang="en-US" b="0" dirty="0" smtClean="0">
                <a:solidFill>
                  <a:srgbClr val="FFFF00"/>
                </a:solidFill>
              </a:rPr>
              <a:t/>
            </a:r>
            <a:br>
              <a:rPr lang="en-US" b="0" dirty="0" smtClean="0">
                <a:solidFill>
                  <a:srgbClr val="FFFF00"/>
                </a:solidFill>
              </a:rPr>
            </a:br>
            <a:endParaRPr lang="en-US" b="0" dirty="0">
              <a:solidFill>
                <a:srgbClr val="FFFF00"/>
              </a:solidFill>
            </a:endParaRPr>
          </a:p>
        </p:txBody>
      </p:sp>
      <p:sp>
        <p:nvSpPr>
          <p:cNvPr id="7" name="Title 1"/>
          <p:cNvSpPr txBox="1">
            <a:spLocks/>
          </p:cNvSpPr>
          <p:nvPr/>
        </p:nvSpPr>
        <p:spPr>
          <a:xfrm>
            <a:off x="457200" y="0"/>
            <a:ext cx="8229600" cy="11430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600" b="1" i="0" u="none" strike="noStrike" kern="1200" cap="none" spc="0" normalizeH="0" baseline="0" noProof="0" dirty="0" smtClean="0">
                <a:ln>
                  <a:noFill/>
                </a:ln>
                <a:solidFill>
                  <a:srgbClr val="00B0F0"/>
                </a:solidFill>
                <a:effectLst>
                  <a:outerShdw blurRad="38100" dist="25400" dir="5400000" algn="tl" rotWithShape="0">
                    <a:srgbClr val="000000">
                      <a:alpha val="43000"/>
                    </a:srgbClr>
                  </a:outerShdw>
                </a:effectLst>
                <a:uLnTx/>
                <a:uFillTx/>
                <a:latin typeface="+mj-lt"/>
                <a:ea typeface="+mj-ea"/>
                <a:cs typeface="+mj-cs"/>
              </a:rPr>
              <a:t>Answer</a:t>
            </a:r>
            <a:endParaRPr kumimoji="0" lang="en-US" sz="5600" b="1" i="0" u="none" strike="noStrike" kern="1200" cap="none" spc="0" normalizeH="0" baseline="0" noProof="0" dirty="0">
              <a:ln>
                <a:noFill/>
              </a:ln>
              <a:solidFill>
                <a:srgbClr val="00B0F0"/>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846444-3d-viruse.jpg"/>
          <p:cNvPicPr>
            <a:picLocks noChangeAspect="1"/>
          </p:cNvPicPr>
          <p:nvPr/>
        </p:nvPicPr>
        <p:blipFill>
          <a:blip r:embed="rId4">
            <a:lum bright="-6000" contrast="-22000"/>
          </a:blip>
          <a:stretch>
            <a:fillRect/>
          </a:stretch>
        </p:blipFill>
        <p:spPr>
          <a:xfrm>
            <a:off x="0" y="0"/>
            <a:ext cx="9144000" cy="6858000"/>
          </a:xfrm>
          <a:prstGeom prst="rect">
            <a:avLst/>
          </a:prstGeom>
        </p:spPr>
      </p:pic>
      <p:sp>
        <p:nvSpPr>
          <p:cNvPr id="9" name="Text Placeholder 8"/>
          <p:cNvSpPr>
            <a:spLocks noGrp="1"/>
          </p:cNvSpPr>
          <p:nvPr>
            <p:ph type="body" idx="10"/>
          </p:nvPr>
        </p:nvSpPr>
        <p:spPr>
          <a:xfrm>
            <a:off x="155448" y="688620"/>
            <a:ext cx="8833104" cy="1749780"/>
          </a:xfrm>
        </p:spPr>
        <p:txBody>
          <a:bodyPr>
            <a:normAutofit fontScale="55000" lnSpcReduction="20000"/>
          </a:bodyPr>
          <a:lstStyle/>
          <a:p>
            <a:pPr marL="685800" indent="-563563" algn="l"/>
            <a:r>
              <a:rPr lang="en-US" sz="8000" dirty="0" smtClean="0">
                <a:solidFill>
                  <a:srgbClr val="FFFF00"/>
                </a:solidFill>
              </a:rPr>
              <a:t>4. If you are fit and healthy you won’t become infected with HIV. </a:t>
            </a:r>
          </a:p>
          <a:p>
            <a:pPr lvl="0"/>
            <a:endParaRPr lang="en-US" sz="4400" dirty="0">
              <a:solidFill>
                <a:srgbClr val="FFFF00"/>
              </a:solidFill>
            </a:endParaRPr>
          </a:p>
          <a:p>
            <a:endParaRPr lang="en-US" dirty="0"/>
          </a:p>
        </p:txBody>
      </p:sp>
      <p:sp>
        <p:nvSpPr>
          <p:cNvPr id="14" name="Content Placeholder 13"/>
          <p:cNvSpPr>
            <a:spLocks noGrp="1"/>
          </p:cNvSpPr>
          <p:nvPr>
            <p:ph sz="quarter" idx="11"/>
          </p:nvPr>
        </p:nvSpPr>
        <p:spPr/>
        <p:txBody>
          <a:bodyPr>
            <a:normAutofit/>
          </a:bodyPr>
          <a:lstStyle/>
          <a:p>
            <a:r>
              <a:rPr lang="en-US" sz="4400" dirty="0" smtClean="0">
                <a:solidFill>
                  <a:srgbClr val="FFFF00"/>
                </a:solidFill>
              </a:rPr>
              <a:t>True</a:t>
            </a:r>
            <a:endParaRPr lang="en-US" sz="4400" dirty="0">
              <a:solidFill>
                <a:srgbClr val="FFFF00"/>
              </a:solidFill>
            </a:endParaRPr>
          </a:p>
        </p:txBody>
      </p:sp>
      <p:sp>
        <p:nvSpPr>
          <p:cNvPr id="15" name="Content Placeholder 14"/>
          <p:cNvSpPr>
            <a:spLocks noGrp="1"/>
          </p:cNvSpPr>
          <p:nvPr>
            <p:ph sz="quarter" idx="12"/>
          </p:nvPr>
        </p:nvSpPr>
        <p:spPr/>
        <p:txBody>
          <a:bodyPr>
            <a:normAutofit/>
          </a:bodyPr>
          <a:lstStyle/>
          <a:p>
            <a:r>
              <a:rPr lang="en-US" sz="4400" dirty="0" smtClean="0">
                <a:solidFill>
                  <a:srgbClr val="FFFF00"/>
                </a:solidFill>
              </a:rPr>
              <a:t>False</a:t>
            </a:r>
            <a:endParaRPr lang="en-US" sz="4400" dirty="0">
              <a:solidFill>
                <a:srgbClr val="FFFF00"/>
              </a:solidFill>
            </a:endParaRPr>
          </a:p>
        </p:txBody>
      </p:sp>
      <p:pic>
        <p:nvPicPr>
          <p:cNvPr id="20" name="Picture 19" descr="CorrectAnswerIndicator.png"/>
          <p:cNvPicPr>
            <a:picLocks/>
          </p:cNvPicPr>
          <p:nvPr>
            <p:custDataLst>
              <p:tags r:id="rId2"/>
            </p:custDataLst>
          </p:nvPr>
        </p:nvPicPr>
        <p:blipFill>
          <a:blip r:embed="rId5"/>
          <a:stretch>
            <a:fillRect/>
          </a:stretch>
        </p:blipFill>
        <p:spPr>
          <a:xfrm>
            <a:off x="155448" y="3873398"/>
            <a:ext cx="857250" cy="857250"/>
          </a:xfrm>
          <a:prstGeom prst="rect">
            <a:avLst/>
          </a:prstGeom>
        </p:spPr>
      </p:pic>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1"/>
</p:tagLst>
</file>

<file path=ppt/tags/tag10.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2"/>
</p:tagLst>
</file>

<file path=ppt/tags/tag11.xml><?xml version="1.0" encoding="utf-8"?>
<p:tagLst xmlns:a="http://schemas.openxmlformats.org/drawingml/2006/main" xmlns:r="http://schemas.openxmlformats.org/officeDocument/2006/relationships" xmlns:p="http://schemas.openxmlformats.org/presentationml/2006/main">
  <p:tag name="SHAPETYPE" val="AnswerButton"/>
  <p:tag name="ANSWERBUTTONINDEX" val="1"/>
</p:tagLst>
</file>

<file path=ppt/tags/tag12.xml><?xml version="1.0" encoding="utf-8"?>
<p:tagLst xmlns:a="http://schemas.openxmlformats.org/drawingml/2006/main" xmlns:r="http://schemas.openxmlformats.org/officeDocument/2006/relationships" xmlns:p="http://schemas.openxmlformats.org/presentationml/2006/main">
  <p:tag name="SHAPETYPE" val="AnswerButton"/>
  <p:tag name="ANSWERBUTTONINDEX" val="2"/>
</p:tagLst>
</file>

<file path=ppt/tags/tag13.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1"/>
</p:tagLst>
</file>

<file path=ppt/tags/tag14.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2"/>
</p:tagLst>
</file>

<file path=ppt/tags/tag15.xml><?xml version="1.0" encoding="utf-8"?>
<p:tagLst xmlns:a="http://schemas.openxmlformats.org/drawingml/2006/main" xmlns:r="http://schemas.openxmlformats.org/officeDocument/2006/relationships" xmlns:p="http://schemas.openxmlformats.org/presentationml/2006/main">
  <p:tag name="SHAPETYPE" val="AnswerButton"/>
  <p:tag name="ANSWERBUTTONINDEX" val="1"/>
</p:tagLst>
</file>

<file path=ppt/tags/tag16.xml><?xml version="1.0" encoding="utf-8"?>
<p:tagLst xmlns:a="http://schemas.openxmlformats.org/drawingml/2006/main" xmlns:r="http://schemas.openxmlformats.org/officeDocument/2006/relationships" xmlns:p="http://schemas.openxmlformats.org/presentationml/2006/main">
  <p:tag name="SHAPETYPE" val="AnswerButton"/>
  <p:tag name="ANSWERBUTTONINDEX" val="2"/>
</p:tagLst>
</file>

<file path=ppt/tags/tag17.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1"/>
</p:tagLst>
</file>

<file path=ppt/tags/tag18.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2"/>
</p:tagLst>
</file>

<file path=ppt/tags/tag19.xml><?xml version="1.0" encoding="utf-8"?>
<p:tagLst xmlns:a="http://schemas.openxmlformats.org/drawingml/2006/main" xmlns:r="http://schemas.openxmlformats.org/officeDocument/2006/relationships" xmlns:p="http://schemas.openxmlformats.org/presentationml/2006/main">
  <p:tag name="SHAPETYPE" val="AnswerButton"/>
  <p:tag name="ANSWERBUTTONINDEX" val="1"/>
</p:tagLst>
</file>

<file path=ppt/tags/tag2.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2"/>
</p:tagLst>
</file>

<file path=ppt/tags/tag20.xml><?xml version="1.0" encoding="utf-8"?>
<p:tagLst xmlns:a="http://schemas.openxmlformats.org/drawingml/2006/main" xmlns:r="http://schemas.openxmlformats.org/officeDocument/2006/relationships" xmlns:p="http://schemas.openxmlformats.org/presentationml/2006/main">
  <p:tag name="SHAPETYPE" val="AnswerButton"/>
  <p:tag name="ANSWERBUTTONINDEX" val="2"/>
</p:tagLst>
</file>

<file path=ppt/tags/tag21.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1"/>
</p:tagLst>
</file>

<file path=ppt/tags/tag22.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2"/>
</p:tagLst>
</file>

<file path=ppt/tags/tag23.xml><?xml version="1.0" encoding="utf-8"?>
<p:tagLst xmlns:a="http://schemas.openxmlformats.org/drawingml/2006/main" xmlns:r="http://schemas.openxmlformats.org/officeDocument/2006/relationships" xmlns:p="http://schemas.openxmlformats.org/presentationml/2006/main">
  <p:tag name="SHAPETYPE" val="AnswerButton"/>
  <p:tag name="ANSWERBUTTONINDEX" val="1"/>
</p:tagLst>
</file>

<file path=ppt/tags/tag24.xml><?xml version="1.0" encoding="utf-8"?>
<p:tagLst xmlns:a="http://schemas.openxmlformats.org/drawingml/2006/main" xmlns:r="http://schemas.openxmlformats.org/officeDocument/2006/relationships" xmlns:p="http://schemas.openxmlformats.org/presentationml/2006/main">
  <p:tag name="SHAPETYPE" val="AnswerButton"/>
  <p:tag name="ANSWERBUTTONINDEX" val="2"/>
</p:tagLst>
</file>

<file path=ppt/tags/tag25.xml><?xml version="1.0" encoding="utf-8"?>
<p:tagLst xmlns:a="http://schemas.openxmlformats.org/drawingml/2006/main" xmlns:r="http://schemas.openxmlformats.org/officeDocument/2006/relationships" xmlns:p="http://schemas.openxmlformats.org/presentationml/2006/main">
  <p:tag name="CHOICESCOUNT" val="2"/>
  <p:tag name="CORRECTANSWER" val="2"/>
</p:tagLst>
</file>

<file path=ppt/tags/tag26.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27.xml><?xml version="1.0" encoding="utf-8"?>
<p:tagLst xmlns:a="http://schemas.openxmlformats.org/drawingml/2006/main" xmlns:r="http://schemas.openxmlformats.org/officeDocument/2006/relationships" xmlns:p="http://schemas.openxmlformats.org/presentationml/2006/main">
  <p:tag name="CHOICESCOUNT" val="2"/>
  <p:tag name="CORRECTANSWER" val="2"/>
</p:tagLst>
</file>

<file path=ppt/tags/tag28.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29.xml><?xml version="1.0" encoding="utf-8"?>
<p:tagLst xmlns:a="http://schemas.openxmlformats.org/drawingml/2006/main" xmlns:r="http://schemas.openxmlformats.org/officeDocument/2006/relationships" xmlns:p="http://schemas.openxmlformats.org/presentationml/2006/main">
  <p:tag name="CHOICESCOUNT" val="2"/>
  <p:tag name="CORRECTANSWER" val="2"/>
</p:tagLst>
</file>

<file path=ppt/tags/tag3.xml><?xml version="1.0" encoding="utf-8"?>
<p:tagLst xmlns:a="http://schemas.openxmlformats.org/drawingml/2006/main" xmlns:r="http://schemas.openxmlformats.org/officeDocument/2006/relationships" xmlns:p="http://schemas.openxmlformats.org/presentationml/2006/main">
  <p:tag name="SHAPETYPE" val="AnswerButton"/>
  <p:tag name="ANSWERBUTTONINDEX" val="1"/>
</p:tagLst>
</file>

<file path=ppt/tags/tag30.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31.xml><?xml version="1.0" encoding="utf-8"?>
<p:tagLst xmlns:a="http://schemas.openxmlformats.org/drawingml/2006/main" xmlns:r="http://schemas.openxmlformats.org/officeDocument/2006/relationships" xmlns:p="http://schemas.openxmlformats.org/presentationml/2006/main">
  <p:tag name="CHOICESCOUNT" val="2"/>
  <p:tag name="CORRECTANSWER" val="2"/>
</p:tagLst>
</file>

<file path=ppt/tags/tag32.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33.xml><?xml version="1.0" encoding="utf-8"?>
<p:tagLst xmlns:a="http://schemas.openxmlformats.org/drawingml/2006/main" xmlns:r="http://schemas.openxmlformats.org/officeDocument/2006/relationships" xmlns:p="http://schemas.openxmlformats.org/presentationml/2006/main">
  <p:tag name="CHOICESCOUNT" val="2"/>
  <p:tag name="CORRECTANSWER" val="2"/>
</p:tagLst>
</file>

<file path=ppt/tags/tag34.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35.xml><?xml version="1.0" encoding="utf-8"?>
<p:tagLst xmlns:a="http://schemas.openxmlformats.org/drawingml/2006/main" xmlns:r="http://schemas.openxmlformats.org/officeDocument/2006/relationships" xmlns:p="http://schemas.openxmlformats.org/presentationml/2006/main">
  <p:tag name="CHOICESCOUNT" val="2"/>
  <p:tag name="CORRECTANSWER" val="2"/>
</p:tagLst>
</file>

<file path=ppt/tags/tag36.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37.xml><?xml version="1.0" encoding="utf-8"?>
<p:tagLst xmlns:a="http://schemas.openxmlformats.org/drawingml/2006/main" xmlns:r="http://schemas.openxmlformats.org/officeDocument/2006/relationships" xmlns:p="http://schemas.openxmlformats.org/presentationml/2006/main">
  <p:tag name="CHOICESCOUNT" val="2"/>
  <p:tag name="CORRECTANSWER" val="2"/>
</p:tagLst>
</file>

<file path=ppt/tags/tag38.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39.xml><?xml version="1.0" encoding="utf-8"?>
<p:tagLst xmlns:a="http://schemas.openxmlformats.org/drawingml/2006/main" xmlns:r="http://schemas.openxmlformats.org/officeDocument/2006/relationships" xmlns:p="http://schemas.openxmlformats.org/presentationml/2006/main">
  <p:tag name="CHOICESCOUNT" val="2"/>
  <p:tag name="CORRECTANSWER" val="2"/>
</p:tagLst>
</file>

<file path=ppt/tags/tag4.xml><?xml version="1.0" encoding="utf-8"?>
<p:tagLst xmlns:a="http://schemas.openxmlformats.org/drawingml/2006/main" xmlns:r="http://schemas.openxmlformats.org/officeDocument/2006/relationships" xmlns:p="http://schemas.openxmlformats.org/presentationml/2006/main">
  <p:tag name="SHAPETYPE" val="AnswerButton"/>
  <p:tag name="ANSWERBUTTONINDEX" val="2"/>
</p:tagLst>
</file>

<file path=ppt/tags/tag40.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41.xml><?xml version="1.0" encoding="utf-8"?>
<p:tagLst xmlns:a="http://schemas.openxmlformats.org/drawingml/2006/main" xmlns:r="http://schemas.openxmlformats.org/officeDocument/2006/relationships" xmlns:p="http://schemas.openxmlformats.org/presentationml/2006/main">
  <p:tag name="CHOICESCOUNT" val="2"/>
  <p:tag name="CORRECTANSWER" val="2"/>
</p:tagLst>
</file>

<file path=ppt/tags/tag42.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43.xml><?xml version="1.0" encoding="utf-8"?>
<p:tagLst xmlns:a="http://schemas.openxmlformats.org/drawingml/2006/main" xmlns:r="http://schemas.openxmlformats.org/officeDocument/2006/relationships" xmlns:p="http://schemas.openxmlformats.org/presentationml/2006/main">
  <p:tag name="CHOICESCOUNT" val="2"/>
  <p:tag name="CORRECTANSWER" val="2"/>
</p:tagLst>
</file>

<file path=ppt/tags/tag44.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45.xml><?xml version="1.0" encoding="utf-8"?>
<p:tagLst xmlns:a="http://schemas.openxmlformats.org/drawingml/2006/main" xmlns:r="http://schemas.openxmlformats.org/officeDocument/2006/relationships" xmlns:p="http://schemas.openxmlformats.org/presentationml/2006/main">
  <p:tag name="CHOICESCOUNT" val="2"/>
  <p:tag name="CORRECTANSWER" val="2"/>
</p:tagLst>
</file>

<file path=ppt/tags/tag46.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47.xml><?xml version="1.0" encoding="utf-8"?>
<p:tagLst xmlns:a="http://schemas.openxmlformats.org/drawingml/2006/main" xmlns:r="http://schemas.openxmlformats.org/officeDocument/2006/relationships" xmlns:p="http://schemas.openxmlformats.org/presentationml/2006/main">
  <p:tag name="CHOICESCOUNT" val="2"/>
  <p:tag name="CORRECTANSWER" val="1"/>
</p:tagLst>
</file>

<file path=ppt/tags/tag48.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49.xml><?xml version="1.0" encoding="utf-8"?>
<p:tagLst xmlns:a="http://schemas.openxmlformats.org/drawingml/2006/main" xmlns:r="http://schemas.openxmlformats.org/officeDocument/2006/relationships" xmlns:p="http://schemas.openxmlformats.org/presentationml/2006/main">
  <p:tag name="CHOICESCOUNT" val="2"/>
  <p:tag name="CORRECTANSWER" val="1"/>
</p:tagLst>
</file>

<file path=ppt/tags/tag5.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1"/>
</p:tagLst>
</file>

<file path=ppt/tags/tag50.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51.xml><?xml version="1.0" encoding="utf-8"?>
<p:tagLst xmlns:a="http://schemas.openxmlformats.org/drawingml/2006/main" xmlns:r="http://schemas.openxmlformats.org/officeDocument/2006/relationships" xmlns:p="http://schemas.openxmlformats.org/presentationml/2006/main">
  <p:tag name="CHOICESCOUNT" val="2"/>
  <p:tag name="CORRECTANSWER" val="1"/>
</p:tagLst>
</file>

<file path=ppt/tags/tag52.xml><?xml version="1.0" encoding="utf-8"?>
<p:tagLst xmlns:a="http://schemas.openxmlformats.org/drawingml/2006/main" xmlns:r="http://schemas.openxmlformats.org/officeDocument/2006/relationships" xmlns:p="http://schemas.openxmlformats.org/presentationml/2006/main">
  <p:tag name="SHAPETYPE" val="AnswerIndicator"/>
</p:tagLst>
</file>

<file path=ppt/tags/tag6.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2"/>
</p:tagLst>
</file>

<file path=ppt/tags/tag7.xml><?xml version="1.0" encoding="utf-8"?>
<p:tagLst xmlns:a="http://schemas.openxmlformats.org/drawingml/2006/main" xmlns:r="http://schemas.openxmlformats.org/officeDocument/2006/relationships" xmlns:p="http://schemas.openxmlformats.org/presentationml/2006/main">
  <p:tag name="SHAPETYPE" val="AnswerButton"/>
  <p:tag name="ANSWERBUTTONINDEX" val="1"/>
</p:tagLst>
</file>

<file path=ppt/tags/tag8.xml><?xml version="1.0" encoding="utf-8"?>
<p:tagLst xmlns:a="http://schemas.openxmlformats.org/drawingml/2006/main" xmlns:r="http://schemas.openxmlformats.org/officeDocument/2006/relationships" xmlns:p="http://schemas.openxmlformats.org/presentationml/2006/main">
  <p:tag name="SHAPETYPE" val="AnswerButton"/>
  <p:tag name="ANSWERBUTTONINDEX" val="2"/>
</p:tagLst>
</file>

<file path=ppt/tags/tag9.xml><?xml version="1.0" encoding="utf-8"?>
<p:tagLst xmlns:a="http://schemas.openxmlformats.org/drawingml/2006/main" xmlns:r="http://schemas.openxmlformats.org/officeDocument/2006/relationships" xmlns:p="http://schemas.openxmlformats.org/presentationml/2006/main">
  <p:tag name="SHAPETYPE" val="AnswerPlaceholder"/>
  <p:tag name="PLACEHOLDERINDEX"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Layout>
  <Type>YesNo</Type>
  <ChoicesCount>2</ChoicesCount>
  <Orientation>Left</Orientation>
</Layout>
</file>

<file path=customXml/item2.xml><?xml version="1.0" encoding="utf-8"?>
<Layout>
  <Type>YesNo</Type>
  <ChoicesCount>2</ChoicesCount>
  <Orientation>Left</Orientation>
</Layout>
</file>

<file path=customXml/item3.xml><?xml version="1.0" encoding="utf-8"?>
<Layout>
  <Type>MultipleChoice</Type>
  <ChoicesCount>2</ChoicesCount>
  <Orientation>Left</Orientation>
</Layout>
</file>

<file path=customXml/item4.xml><?xml version="1.0" encoding="utf-8"?>
<Layout>
  <Type>MultipleChoice</Type>
  <ChoicesCount>2</ChoicesCount>
  <Orientation>Left</Orientation>
</Layout>
</file>

<file path=customXml/item5.xml><?xml version="1.0" encoding="utf-8"?>
<Layout>
  <Type>MultipleChoice</Type>
  <ChoicesCount>2</ChoicesCount>
  <Orientation>Left</Orientation>
</Layout>
</file>

<file path=customXml/item6.xml><?xml version="1.0" encoding="utf-8"?>
<Layout>
  <Type>MultipleChoice</Type>
  <ChoicesCount>2</ChoicesCount>
  <Orientation>Left</Orientation>
</Layout>
</file>

<file path=customXml/itemProps1.xml><?xml version="1.0" encoding="utf-8"?>
<ds:datastoreItem xmlns:ds="http://schemas.openxmlformats.org/officeDocument/2006/customXml" ds:itemID="{0B5D54FE-A8CD-40CE-BE44-C73584AA703B}">
  <ds:schemaRefs/>
</ds:datastoreItem>
</file>

<file path=customXml/itemProps2.xml><?xml version="1.0" encoding="utf-8"?>
<ds:datastoreItem xmlns:ds="http://schemas.openxmlformats.org/officeDocument/2006/customXml" ds:itemID="{A1A9FF87-038A-4040-B0A9-60AAF463E4CF}">
  <ds:schemaRefs/>
</ds:datastoreItem>
</file>

<file path=customXml/itemProps3.xml><?xml version="1.0" encoding="utf-8"?>
<ds:datastoreItem xmlns:ds="http://schemas.openxmlformats.org/officeDocument/2006/customXml" ds:itemID="{7D46FF71-8DAE-42F7-8088-61CA2509616E}">
  <ds:schemaRefs/>
</ds:datastoreItem>
</file>

<file path=customXml/itemProps4.xml><?xml version="1.0" encoding="utf-8"?>
<ds:datastoreItem xmlns:ds="http://schemas.openxmlformats.org/officeDocument/2006/customXml" ds:itemID="{42159BDC-8C7C-4FDB-85EC-39B4F8551EB9}">
  <ds:schemaRefs/>
</ds:datastoreItem>
</file>

<file path=customXml/itemProps5.xml><?xml version="1.0" encoding="utf-8"?>
<ds:datastoreItem xmlns:ds="http://schemas.openxmlformats.org/officeDocument/2006/customXml" ds:itemID="{08133DF1-60EF-40C5-AD4F-56501BE67BC7}">
  <ds:schemaRefs/>
</ds:datastoreItem>
</file>

<file path=customXml/itemProps6.xml><?xml version="1.0" encoding="utf-8"?>
<ds:datastoreItem xmlns:ds="http://schemas.openxmlformats.org/officeDocument/2006/customXml" ds:itemID="{F5DFE673-947B-4A42-AF8F-3EEF2824A3A0}">
  <ds:schemaRefs/>
</ds:datastoreItem>
</file>

<file path=docProps/app.xml><?xml version="1.0" encoding="utf-8"?>
<Properties xmlns="http://schemas.openxmlformats.org/officeDocument/2006/extended-properties" xmlns:vt="http://schemas.openxmlformats.org/officeDocument/2006/docPropsVTypes">
  <Template/>
  <TotalTime>112</TotalTime>
  <Words>408</Words>
  <Application>Microsoft Office PowerPoint</Application>
  <PresentationFormat>On-screen Show (4:3)</PresentationFormat>
  <Paragraphs>124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HIV&amp;AIDS </vt:lpstr>
      <vt:lpstr>Slide 2</vt:lpstr>
      <vt:lpstr>Slide 3</vt:lpstr>
      <vt:lpstr>Answer</vt:lpstr>
      <vt:lpstr>Slide 5</vt:lpstr>
      <vt:lpstr>Only if the needle or syringe previously has been contaminated with HIV.  </vt:lpstr>
      <vt:lpstr>Slide 7</vt:lpstr>
      <vt:lpstr> There are no known cases of HIV infection via toilet seats.  </vt:lpstr>
      <vt:lpstr>Slide 9</vt:lpstr>
      <vt:lpstr>  It does not matter how healthy or unhealthy you are, if you engage in risky activities you stand a chance of being infected.    </vt:lpstr>
      <vt:lpstr>Slide 11</vt:lpstr>
      <vt:lpstr>  This depends on the partners involved, what they did before they met, whether either has unprotected sex outside of the marriage or injects drugs using contaminated equipment. Marriage by itself offers no guarantees of safety.    </vt:lpstr>
      <vt:lpstr>Slide 13</vt:lpstr>
      <vt:lpstr>  This depends on the partners involved, what they did before they met, whether either has unprotected sex outside of the marriage or injects drugs using contaminated equipment. Marriage by itself offers no guarantees of safety.    </vt:lpstr>
      <vt:lpstr>Slide 15</vt:lpstr>
      <vt:lpstr>   Only condoms offer women protection against HIV, and even condoms cannot offer complete safety. Other forms of contraception do not offer protection from HIV.      </vt:lpstr>
      <vt:lpstr>Slide 17</vt:lpstr>
      <vt:lpstr>  There is no evidence of transmission via this route, but it is sensible not to share toothbrushes for general health reasons.   </vt:lpstr>
      <vt:lpstr>Slide 19</vt:lpstr>
      <vt:lpstr>  Most people with HIV will look perfectly healthy. Looks are therefore a useless way of assessing risk.    </vt:lpstr>
      <vt:lpstr>Slide 21</vt:lpstr>
      <vt:lpstr>Knowing someone well offers no reliable guide to whether or not they have HIV infection.    </vt:lpstr>
      <vt:lpstr>Slide 23</vt:lpstr>
      <vt:lpstr>  Anal sex is equally risky regardless of whether it takes place between two men or a man and a woman.     </vt:lpstr>
      <vt:lpstr>Slide 25</vt:lpstr>
      <vt:lpstr>   HIV is present in cervical and vaginal secretions as well as in (menstrual) blood, so there is the possibility of transmission this way.     </vt:lpstr>
      <vt:lpstr>Slide 27</vt:lpstr>
      <vt:lpstr> HIV is present in semen so there is a possibility of transmission in this way.    </vt:lpstr>
      <vt:lpstr>Slide 29</vt:lpstr>
      <vt:lpstr>    Condoms used properly will help to prevent transmission of HIV from an infected partner to an uninfected partner. Condoms are not 100% safe though. Use a lubricant which is water based, as oil based lubricants can weaken the condom. When buying condoms check the ‘sell by’ date.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COMPAQ</cp:lastModifiedBy>
  <cp:revision>12</cp:revision>
  <dcterms:created xsi:type="dcterms:W3CDTF">2011-09-14T07:49:09Z</dcterms:created>
  <dcterms:modified xsi:type="dcterms:W3CDTF">2011-09-19T05:29:30Z</dcterms:modified>
</cp:coreProperties>
</file>